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4"/>
  </p:notesMasterIdLst>
  <p:sldIdLst>
    <p:sldId id="262" r:id="rId2"/>
    <p:sldId id="261" r:id="rId3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0000FF"/>
    <a:srgbClr val="3099E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>
        <p:scale>
          <a:sx n="75" d="100"/>
          <a:sy n="75" d="100"/>
        </p:scale>
        <p:origin x="-2028" y="-6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51520" y="18864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35896" y="-11415"/>
            <a:ext cx="5616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Бюджетные инвестиции на </a:t>
            </a:r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2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908720"/>
          <a:ext cx="8640960" cy="4937760"/>
        </p:xfrm>
        <a:graphic>
          <a:graphicData uri="http://schemas.openxmlformats.org/drawingml/2006/table">
            <a:tbl>
              <a:tblPr/>
              <a:tblGrid>
                <a:gridCol w="822586"/>
                <a:gridCol w="1409660"/>
                <a:gridCol w="2808312"/>
                <a:gridCol w="1132644"/>
                <a:gridCol w="1233879"/>
                <a:gridCol w="1233879"/>
              </a:tblGrid>
              <a:tr h="234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/>
                        </a:rPr>
                        <a:t>КВСР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/>
                        </a:rPr>
                        <a:t>КЦСР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/>
                        </a:rPr>
                        <a:t>Наименование КЦСР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Arial"/>
                        </a:rPr>
                        <a:t>Ассигнования 2024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Arial"/>
                        </a:rPr>
                        <a:t>Ассигнования 2025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Arial"/>
                        </a:rPr>
                        <a:t>Ассигнования 2026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72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latin typeface="Arial"/>
                        </a:rPr>
                        <a:t>03100S5720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Arial"/>
                        </a:rPr>
                        <a:t>Строительство и (или) реконструкция объектов коммунальной инфраструктуры, находящихся в муниципальной собственности, используемых в сфере водоснабжения, водоотведения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latin typeface="Arial"/>
                        </a:rPr>
                        <a:t>475,66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latin typeface="Arial"/>
                        </a:rPr>
                        <a:t>2 077,07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latin typeface="Arial"/>
                        </a:rPr>
                        <a:t>2 077,07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83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0410081230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"/>
                        </a:rPr>
                        <a:t>Разработка проектно-сметной документации на строительство, капитальный ремонт и реконструкцию автомобильных дорог и искусственных дорожных сооружений, за счет средств дорожного фонда города Минусинска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5 100,00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38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latin typeface="Arial"/>
                        </a:rPr>
                        <a:t>05100S4970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"/>
                        </a:rPr>
                        <a:t>Мероприятия в области обеспечения капитального ремонта, реконструкции и строительства гидротехнических сооружений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12 700,00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808,08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196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latin typeface="Arial"/>
                        </a:rPr>
                        <a:t>05300S4620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"/>
                        </a:rPr>
                        <a:t>Расходы на реализацию мероприятий по переселению граждан, проживающих в жилых помещениях, непригодных для проживания, в многоквартирных домах, признанных аварийными и подлежащими сносу или реконструкции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37 086,45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01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latin typeface="Arial"/>
                        </a:rPr>
                        <a:t>061F278440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"/>
                        </a:rPr>
                        <a:t>Реализация мероприятий по благоустройству территорий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44 514,14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251520" y="18864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</a:rPr>
              <a:t>тыс.рублей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35896" y="-11415"/>
            <a:ext cx="5616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Бюджетные инвестиции на </a:t>
            </a:r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2024-2026 </a:t>
            </a:r>
            <a:r>
              <a:rPr lang="ru-RU" sz="2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2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23528" y="908720"/>
          <a:ext cx="8496941" cy="5545263"/>
        </p:xfrm>
        <a:graphic>
          <a:graphicData uri="http://schemas.openxmlformats.org/drawingml/2006/table">
            <a:tbl>
              <a:tblPr/>
              <a:tblGrid>
                <a:gridCol w="808876"/>
                <a:gridCol w="1632732"/>
                <a:gridCol w="2415394"/>
                <a:gridCol w="1213313"/>
                <a:gridCol w="1213313"/>
                <a:gridCol w="1213313"/>
              </a:tblGrid>
              <a:tr h="5160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Arial"/>
                        </a:rPr>
                        <a:t>КВСР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Arial"/>
                        </a:rPr>
                        <a:t>КЦСР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Arial"/>
                        </a:rPr>
                        <a:t>Наименование КЦСР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Arial"/>
                        </a:rPr>
                        <a:t>Ассигнования 2024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latin typeface="Arial"/>
                        </a:rPr>
                        <a:t>Ассигнования 2025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latin typeface="Arial"/>
                        </a:rPr>
                        <a:t>Ассигнования 2026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60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Arial"/>
                        </a:rPr>
                        <a:t>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Arial"/>
                        </a:rPr>
                        <a:t>0810080710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Arial"/>
                        </a:rPr>
                        <a:t>Расходы на реконструкцию и капитальный ремонт стадиона "Электрон" за счет средств бюджета города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Arial"/>
                        </a:rPr>
                        <a:t>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Arial"/>
                        </a:rPr>
                        <a:t>08100S665Z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Arial"/>
                        </a:rPr>
                        <a:t>Расходы на реконструкцию и капитальный ремонт стадиона "Электрон"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36 650,14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62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Arial"/>
                        </a:rPr>
                        <a:t>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Arial"/>
                        </a:rPr>
                        <a:t>1010075870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Arial"/>
                        </a:rPr>
                        <a:t>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родителей, лиц, которые относились к категории детей-сирот и детей, оставшихся без попечения родителей, лиц из числа детей-сирот и детей, оставшихся без попечения родителей, и достигли возраста 23 лет (в соответствии с Законом края от 24 декабря 2009 года № 9-4225)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48 720,33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45 702,08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51 206,81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611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Arial"/>
                        </a:rPr>
                        <a:t>005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latin typeface="Arial"/>
                        </a:rPr>
                        <a:t>10100R0820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Arial"/>
                        </a:rPr>
                        <a:t>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 (в соответствии с Законом края от 24 декабря 2009 года № 9-4225)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5 159,11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8 065,07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>
                          <a:latin typeface="Arial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707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latin typeface="Arial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latin typeface="Arial"/>
                        </a:rPr>
                        <a:t>190 455,83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>
                          <a:latin typeface="Arial"/>
                        </a:rPr>
                        <a:t>56 652,30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latin typeface="Arial"/>
                        </a:rPr>
                        <a:t>53 283,88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2168</TotalTime>
  <Words>325</Words>
  <Application>Microsoft Office PowerPoint</Application>
  <PresentationFormat>Экран (4:3)</PresentationFormat>
  <Paragraphs>76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266</cp:revision>
  <dcterms:modified xsi:type="dcterms:W3CDTF">2024-09-10T05:11:25Z</dcterms:modified>
</cp:coreProperties>
</file>