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68" d="100"/>
          <a:sy n="68" d="100"/>
        </p:scale>
        <p:origin x="-108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43;&#1054;&#1058;&#1054;&#1042;&#1054;\&#1044;&#1086;&#1093;&#1086;&#1076;&#1099;%20&#1085;&#1072;%2001.03.2022\&#1044;&#1086;&#1093;&#1086;&#1076;&#1099;%20&#1085;&#1072;&#1083;&#1086;&#1075;+&#1085;&#1077;&#1085;&#1072;&#1083;&#1086;&#1075;%20&#1085;&#1072;%2001.03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43;&#1054;&#1058;&#1054;&#1042;&#1054;\&#1056;&#1072;&#1089;&#1093;&#1086;&#1076;&#1099;%20&#1085;&#1072;%2001.03.2022\&#1060;&#1077;&#1074;&#1088;&#1072;&#1083;&#1100;\&#1076;&#1083;&#1103;%20&#1089;&#1072;&#1081;&#1090;&#1072;%20&#1085;&#1072;%2001.03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8446.2999999999993</c:v>
                </c:pt>
                <c:pt idx="1">
                  <c:v>800</c:v>
                </c:pt>
                <c:pt idx="2" formatCode="#,##0.0">
                  <c:v>808.19899999999996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331789.60000000003</c:v>
                </c:pt>
                <c:pt idx="1">
                  <c:v>44780</c:v>
                </c:pt>
                <c:pt idx="2" formatCode="#,##0.0">
                  <c:v>84394.028870000009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9950</c:v>
                </c:pt>
                <c:pt idx="2">
                  <c:v>10525.309529999999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2650</c:v>
                </c:pt>
                <c:pt idx="2">
                  <c:v>2881.4052099999999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2309.6</c:v>
                </c:pt>
                <c:pt idx="2">
                  <c:v>2129.6623199999999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8274.77</c:v>
                </c:pt>
                <c:pt idx="2">
                  <c:v>5206.5884299999998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8207.4356900000002</c:v>
                </c:pt>
                <c:pt idx="2">
                  <c:v>6330.9843800000008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287</c:v>
                </c:pt>
                <c:pt idx="2">
                  <c:v>157.18995999999999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1277.5899999999999</c:v>
                </c:pt>
                <c:pt idx="1">
                  <c:v>69.601439999999997</c:v>
                </c:pt>
                <c:pt idx="2">
                  <c:v>89.217250000000007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3900</c:v>
                </c:pt>
                <c:pt idx="1">
                  <c:v>354.54500000000002</c:v>
                </c:pt>
                <c:pt idx="2">
                  <c:v>598.56114000000002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5212.7</c:v>
                </c:pt>
                <c:pt idx="1">
                  <c:v>211.70400000000001</c:v>
                </c:pt>
                <c:pt idx="2">
                  <c:v>317.03457000000003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8.3320000000000007</c:v>
                </c:pt>
                <c:pt idx="2">
                  <c:v>34.495820000000002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 formatCode="#,##0.00">
                  <c:v>460860.2</c:v>
                </c:pt>
                <c:pt idx="1">
                  <c:v>93345.5</c:v>
                </c:pt>
                <c:pt idx="2" formatCode="#,##0.00">
                  <c:v>83345.5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 formatCode="#,##0.00">
                  <c:v>842782.50676999998</c:v>
                </c:pt>
                <c:pt idx="1">
                  <c:v>6638.2</c:v>
                </c:pt>
                <c:pt idx="2">
                  <c:v>6638.2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 formatCode="#,##0.00">
                  <c:v>1081078.2</c:v>
                </c:pt>
                <c:pt idx="1">
                  <c:v>112986.16</c:v>
                </c:pt>
                <c:pt idx="2">
                  <c:v>112986.16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4822.33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2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0</c:v>
                </c:pt>
                <c:pt idx="1">
                  <c:v>0</c:v>
                </c:pt>
                <c:pt idx="2" formatCode="#,##0.00">
                  <c:v>-24912.3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0,00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168903424"/>
        <c:axId val="168904960"/>
        <c:axId val="0"/>
      </c:bar3DChart>
      <c:catAx>
        <c:axId val="1689034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8904960"/>
        <c:crosses val="autoZero"/>
        <c:auto val="1"/>
        <c:lblAlgn val="ctr"/>
        <c:lblOffset val="100"/>
      </c:catAx>
      <c:valAx>
        <c:axId val="16890496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89034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7.9969253278672492E-2"/>
          <c:y val="0.44446750182393363"/>
          <c:w val="0.86828354361518867"/>
          <c:h val="0.55553249817606642"/>
        </c:manualLayout>
      </c:layout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312210.64299999998</c:v>
                </c:pt>
                <c:pt idx="1">
                  <c:v>13857.27002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428.6</c:v>
                </c:pt>
                <c:pt idx="1">
                  <c:v>41.599179999999997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4928.4241500000007</c:v>
                </c:pt>
                <c:pt idx="1">
                  <c:v>510.76890999999995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112585.3138</c:v>
                </c:pt>
                <c:pt idx="1">
                  <c:v>5082.763539999999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477755.80864</c:v>
                </c:pt>
                <c:pt idx="1">
                  <c:v>7258.8365700000013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1950.5</c:v>
                </c:pt>
                <c:pt idx="1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1605135.2870000005</c:v>
                </c:pt>
                <c:pt idx="1">
                  <c:v>182186.99302999998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281596.45400000003</c:v>
                </c:pt>
                <c:pt idx="1">
                  <c:v>14619.80097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158.13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176555.75469999999</c:v>
                </c:pt>
                <c:pt idx="1">
                  <c:v>8758.9527600000001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210722.454</c:v>
                </c:pt>
                <c:pt idx="1">
                  <c:v>10623.72898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2.0138400000000001</c:v>
                </c:pt>
              </c:numCache>
            </c:numRef>
          </c:val>
        </c:ser>
        <c:shape val="box"/>
        <c:axId val="69985408"/>
        <c:axId val="69986944"/>
        <c:axId val="0"/>
      </c:bar3DChart>
      <c:catAx>
        <c:axId val="6998540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986944"/>
        <c:crosses val="autoZero"/>
        <c:auto val="1"/>
        <c:lblAlgn val="ctr"/>
        <c:lblOffset val="100"/>
      </c:catAx>
      <c:valAx>
        <c:axId val="6998694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9854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15.03.2022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="" xmlns:a16="http://schemas.microsoft.com/office/drawing/2014/main" val="1079388102"/>
                    </a:ext>
                  </a:extLst>
                </a:gridCol>
                <a:gridCol w="2005939">
                  <a:extLst>
                    <a:ext uri="{9D8B030D-6E8A-4147-A177-3AD203B41FA5}">
                      <a16:colId xmlns="" xmlns:a16="http://schemas.microsoft.com/office/drawing/2014/main" val="1213749816"/>
                    </a:ext>
                  </a:extLst>
                </a:gridCol>
                <a:gridCol w="1971647">
                  <a:extLst>
                    <a:ext uri="{9D8B030D-6E8A-4147-A177-3AD203B41FA5}">
                      <a16:colId xmlns="" xmlns:a16="http://schemas.microsoft.com/office/drawing/2014/main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за </a:t>
                      </a:r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.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3 110 102,24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294 805,21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295 462,60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3 184 127,37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252 980,20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242 942,73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-74 025,13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41 825,01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52 519,87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февраль</a:t>
            </a:r>
            <a:r>
              <a:rPr lang="ru-RU" b="1" dirty="0" smtClean="0"/>
              <a:t> </a:t>
            </a:r>
            <a:r>
              <a:rPr lang="ru-RU" sz="3200" b="1" dirty="0" smtClean="0"/>
              <a:t>2022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" y="476672"/>
          <a:ext cx="4644009" cy="6274669"/>
        </p:xfrm>
        <a:graphic>
          <a:graphicData uri="http://schemas.openxmlformats.org/drawingml/2006/table">
            <a:tbl>
              <a:tblPr/>
              <a:tblGrid>
                <a:gridCol w="2066583"/>
                <a:gridCol w="859142"/>
                <a:gridCol w="859142"/>
                <a:gridCol w="859142"/>
              </a:tblGrid>
              <a:tr h="434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План  на 2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483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588 694,93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68 764,37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105 945,19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27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800,00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808,20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79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331 789,60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44 780,00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84 394,03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6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9 950,00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10 525,31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6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2 881,41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08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2 309,60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2 129,66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08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8 274,77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5 206,59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104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17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84 757,67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9 138,62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7 527,48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085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8 207,44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6 330,98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1 277,59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3 900,00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354,55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5 212,70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211,70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317,03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2 436 649,64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216 902,22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181 989,92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460 860,20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93 345,50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83 345,50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842 782,51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6 638,20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6 638,20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1 081 078,20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112 986,16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112 986,16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3 932,36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3 932,36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4 822,33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2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-24 912,30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08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3 110 102,24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294 805,21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295 462,60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644008" y="887388"/>
          <a:ext cx="4499992" cy="5970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февраль</a:t>
            </a:r>
            <a:r>
              <a:rPr lang="ru-RU" b="1" dirty="0" smtClean="0"/>
              <a:t> </a:t>
            </a:r>
            <a:r>
              <a:rPr lang="ru-RU" sz="3200" b="1" dirty="0" smtClean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657225"/>
          <a:ext cx="4788024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716017" y="764704"/>
          <a:ext cx="4176464" cy="4464495"/>
        </p:xfrm>
        <a:graphic>
          <a:graphicData uri="http://schemas.openxmlformats.org/drawingml/2006/table">
            <a:tbl>
              <a:tblPr/>
              <a:tblGrid>
                <a:gridCol w="2247304"/>
                <a:gridCol w="964580"/>
                <a:gridCol w="964580"/>
              </a:tblGrid>
              <a:tr h="661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3 184 127,4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242 942,7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4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312 210,6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13 857,3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4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4 928,4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4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112 585,3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4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477 755,8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7 258,8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2 274 168,1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216 189,5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1 605 135,3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182 187,0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281 596,5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14 619,8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176 555,8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8 759,0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75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210 722,5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10 623,7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84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2791</TotalTime>
  <Words>439</Words>
  <Application>Microsoft Office PowerPoint</Application>
  <PresentationFormat>Экран (4:3)</PresentationFormat>
  <Paragraphs>163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386</cp:revision>
  <dcterms:modified xsi:type="dcterms:W3CDTF">2022-03-15T10:26:52Z</dcterms:modified>
</cp:coreProperties>
</file>