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88;&#1077;&#1096;&#1077;&#1085;&#1080;&#1077;%20%202021\&#1082;&#1086;&#1088;&#1088;&#1077;&#1082;&#1090;&#1080;&#1088;&#1086;&#1074;&#1082;&#1072;%202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88;&#1077;&#1096;&#1077;&#1085;&#1080;&#1077;%20%202021\&#1082;&#1086;&#1088;&#1088;&#1077;&#1082;&#1090;&#1080;&#1088;&#1086;&#1074;&#1082;&#1072;%202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490821.30999999994</c:v>
                </c:pt>
                <c:pt idx="1">
                  <c:v>59822.689999999995</c:v>
                </c:pt>
                <c:pt idx="2">
                  <c:v>2361098.0900000003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7.703119696465599E-2"/>
          <c:y val="1.738412951318742E-3"/>
          <c:w val="0.53895759188872194"/>
          <c:h val="0.77729848920249234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213023.64</c:v>
                </c:pt>
                <c:pt idx="1">
                  <c:v>7804.09</c:v>
                </c:pt>
                <c:pt idx="2">
                  <c:v>258485.9</c:v>
                </c:pt>
                <c:pt idx="3">
                  <c:v>379190</c:v>
                </c:pt>
                <c:pt idx="4">
                  <c:v>2093747.2600000002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1768921330416286"/>
          <c:y val="0.52754303354482601"/>
          <c:w val="0.33088099582942659"/>
          <c:h val="0.42126781802145274"/>
        </c:manualLayout>
      </c:layout>
      <c:spPr>
        <a:solidFill>
          <a:schemeClr val="bg2"/>
        </a:solidFill>
        <a:effectLst>
          <a:softEdge rad="63500"/>
        </a:effectLst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8" y="4005064"/>
          <a:ext cx="7632846" cy="2096739"/>
        </p:xfrm>
        <a:graphic>
          <a:graphicData uri="http://schemas.openxmlformats.org/drawingml/2006/table">
            <a:tbl>
              <a:tblPr/>
              <a:tblGrid>
                <a:gridCol w="1855042"/>
                <a:gridCol w="1444451"/>
                <a:gridCol w="1444451"/>
                <a:gridCol w="1444451"/>
                <a:gridCol w="1444451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7 684 497,03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2 911 742,09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2 562 827,13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7 727 402,13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2 954 647,19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2 562 827,13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-42 905,10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-42 905,10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476672"/>
          <a:ext cx="4104456" cy="5208292"/>
        </p:xfrm>
        <a:graphic>
          <a:graphicData uri="http://schemas.openxmlformats.org/drawingml/2006/table">
            <a:tbl>
              <a:tblPr/>
              <a:tblGrid>
                <a:gridCol w="3356433"/>
                <a:gridCol w="748023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550 644,00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490 821,31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87 498,99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59 822,69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2 361 098,09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798 889,60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1 028 926,50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2 911 742,09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211960" y="188640"/>
          <a:ext cx="518457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396552" y="0"/>
          <a:ext cx="7439025" cy="70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211960" y="1124744"/>
          <a:ext cx="4680520" cy="4183380"/>
        </p:xfrm>
        <a:graphic>
          <a:graphicData uri="http://schemas.openxmlformats.org/drawingml/2006/table">
            <a:tbl>
              <a:tblPr/>
              <a:tblGrid>
                <a:gridCol w="3075111"/>
                <a:gridCol w="1605409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2 954 647,19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213 023,64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7 804,09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258 485,90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379 190,00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2 093 747,26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1 589 564,00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269 342,37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147 542,61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87 254,48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3573016"/>
          <a:ext cx="7920881" cy="2373248"/>
        </p:xfrm>
        <a:graphic>
          <a:graphicData uri="http://schemas.openxmlformats.org/drawingml/2006/table">
            <a:tbl>
              <a:tblPr/>
              <a:tblGrid>
                <a:gridCol w="935641"/>
                <a:gridCol w="3141841"/>
                <a:gridCol w="1281133"/>
                <a:gridCol w="1281133"/>
                <a:gridCol w="1281133"/>
              </a:tblGrid>
              <a:tr h="351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34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50 478,30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22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798 889,60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551 740,63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7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Горизонтальные 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2 363,88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2 363,88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2 363,88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1 028 926,50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3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2 363 942,40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1 986 226,13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1924</TotalTime>
  <Words>426</Words>
  <Application>Microsoft Office PowerPoint</Application>
  <PresentationFormat>Экран (4:3)</PresentationFormat>
  <Paragraphs>151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238</cp:revision>
  <dcterms:modified xsi:type="dcterms:W3CDTF">2021-05-28T02:38:12Z</dcterms:modified>
</cp:coreProperties>
</file>