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77" d="100"/>
          <a:sy n="77" d="100"/>
        </p:scale>
        <p:origin x="-136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44;&#1086;&#1093;&#1086;&#1076;&#1099;%20&#1085;&#1072;%2001.12.2017\&#1044;&#1086;&#1093;&#1086;&#1076;&#1099;%20&#1085;&#1072;&#1083;&#1086;&#1075;+&#1085;&#1077;&#1085;&#1072;&#1083;&#1086;&#1075;%20&#1085;&#1072;%2001.12.1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8;&#1072;&#1089;&#1093;&#1086;&#1076;&#1099;%20&#1085;&#1072;%2001.12.2017\&#1085;&#1086;&#1103;&#1073;&#1088;&#1100;\&#1076;&#1083;&#1103;%20&#1089;&#1072;&#1081;&#1090;&#1072;%20&#1085;&#1072;%2001.11.2017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2404.3000000000002</c:v>
                </c:pt>
                <c:pt idx="1">
                  <c:v>2300</c:v>
                </c:pt>
                <c:pt idx="2">
                  <c:v>3405.15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213301.6</c:v>
                </c:pt>
                <c:pt idx="1">
                  <c:v>177259</c:v>
                </c:pt>
                <c:pt idx="2">
                  <c:v>179415.71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37391.5</c:v>
                </c:pt>
                <c:pt idx="1">
                  <c:v>36582.699999999997</c:v>
                </c:pt>
                <c:pt idx="2">
                  <c:v>35331.96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25826.7</c:v>
                </c:pt>
                <c:pt idx="1">
                  <c:v>23094.5</c:v>
                </c:pt>
                <c:pt idx="2">
                  <c:v>23871.97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13634.1</c:v>
                </c:pt>
                <c:pt idx="1">
                  <c:v>12462.8</c:v>
                </c:pt>
                <c:pt idx="2">
                  <c:v>12325.57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18259</c:v>
                </c:pt>
                <c:pt idx="1">
                  <c:v>17476.3</c:v>
                </c:pt>
                <c:pt idx="2">
                  <c:v>16994.82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47661.31</c:v>
                </c:pt>
                <c:pt idx="1">
                  <c:v>42794.43</c:v>
                </c:pt>
                <c:pt idx="2">
                  <c:v>39913.42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953.5</c:v>
                </c:pt>
                <c:pt idx="1">
                  <c:v>881.8</c:v>
                </c:pt>
                <c:pt idx="2">
                  <c:v>774.06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6100.9</c:v>
                </c:pt>
                <c:pt idx="1">
                  <c:v>5971.08</c:v>
                </c:pt>
                <c:pt idx="2">
                  <c:v>6020.61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4540.7700000000004</c:v>
                </c:pt>
                <c:pt idx="1">
                  <c:v>2795.58</c:v>
                </c:pt>
                <c:pt idx="2">
                  <c:v>3197.08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7832.2</c:v>
                </c:pt>
                <c:pt idx="1">
                  <c:v>7545.9</c:v>
                </c:pt>
                <c:pt idx="2">
                  <c:v>9570.8700000000008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482.84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319233.90000000002</c:v>
                </c:pt>
                <c:pt idx="1">
                  <c:v>301301.3</c:v>
                </c:pt>
                <c:pt idx="2">
                  <c:v>301301.3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328398.78000000003</c:v>
                </c:pt>
                <c:pt idx="1">
                  <c:v>193786.14</c:v>
                </c:pt>
                <c:pt idx="2">
                  <c:v>193786.14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957791.3</c:v>
                </c:pt>
                <c:pt idx="1">
                  <c:v>783102.74</c:v>
                </c:pt>
                <c:pt idx="2">
                  <c:v>783102.72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-11.2</c:v>
                </c:pt>
                <c:pt idx="1">
                  <c:v>-11.2</c:v>
                </c:pt>
                <c:pt idx="2">
                  <c:v>-259.52</c:v>
                </c:pt>
              </c:numCache>
            </c:numRef>
          </c:val>
        </c:ser>
        <c:shape val="box"/>
        <c:axId val="102508416"/>
        <c:axId val="102509952"/>
        <c:axId val="0"/>
      </c:bar3DChart>
      <c:catAx>
        <c:axId val="10250841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2509952"/>
        <c:crosses val="autoZero"/>
        <c:auto val="1"/>
        <c:lblAlgn val="ctr"/>
        <c:lblOffset val="100"/>
      </c:catAx>
      <c:valAx>
        <c:axId val="10250995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250841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105561.7</c:v>
                </c:pt>
                <c:pt idx="1">
                  <c:v>92571.5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266.60000000000002</c:v>
                </c:pt>
                <c:pt idx="1">
                  <c:v>228.2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4798.1000000000004</c:v>
                </c:pt>
                <c:pt idx="1">
                  <c:v>4198.4000000000005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214502.9</c:v>
                </c:pt>
                <c:pt idx="1">
                  <c:v>139579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107307.4</c:v>
                </c:pt>
                <c:pt idx="1">
                  <c:v>85058.4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5200.5</c:v>
                </c:pt>
                <c:pt idx="1">
                  <c:v>69.8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1166221.3</c:v>
                </c:pt>
                <c:pt idx="1">
                  <c:v>972064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166576.1</c:v>
                </c:pt>
                <c:pt idx="1">
                  <c:v>79884.5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44.8</c:v>
                </c:pt>
                <c:pt idx="1">
                  <c:v>44.8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224118.6</c:v>
                </c:pt>
                <c:pt idx="1">
                  <c:v>162742.1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33992.400000000001</c:v>
                </c:pt>
                <c:pt idx="1">
                  <c:v>26528.400000000001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213.6</c:v>
                </c:pt>
                <c:pt idx="1">
                  <c:v>4.7</c:v>
                </c:pt>
              </c:numCache>
            </c:numRef>
          </c:val>
        </c:ser>
        <c:shape val="box"/>
        <c:axId val="59026432"/>
        <c:axId val="66065152"/>
        <c:axId val="0"/>
      </c:bar3DChart>
      <c:catAx>
        <c:axId val="5902643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6065152"/>
        <c:crosses val="autoZero"/>
        <c:auto val="1"/>
        <c:lblAlgn val="ctr"/>
        <c:lblOffset val="100"/>
      </c:catAx>
      <c:valAx>
        <c:axId val="6606515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90264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 2017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 2017 год</a:t>
          </a:r>
          <a:endParaRPr lang="ru-RU" sz="33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9" y="2801302"/>
          <a:ext cx="8568951" cy="2385304"/>
        </p:xfrm>
        <a:graphic>
          <a:graphicData uri="http://schemas.openxmlformats.org/drawingml/2006/table">
            <a:tbl>
              <a:tblPr/>
              <a:tblGrid>
                <a:gridCol w="2463916"/>
                <a:gridCol w="1902690"/>
                <a:gridCol w="2207848"/>
                <a:gridCol w="1994497"/>
              </a:tblGrid>
              <a:tr h="1131754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Arial"/>
                        </a:rPr>
                        <a:t>План за </a:t>
                      </a:r>
                      <a:r>
                        <a:rPr lang="ru-RU" sz="1600" b="0" i="0" u="none" strike="noStrike" dirty="0" smtClean="0">
                          <a:latin typeface="Arial"/>
                        </a:rPr>
                        <a:t>11 мес.</a:t>
                      </a:r>
                    </a:p>
                    <a:p>
                      <a:pPr algn="ctr" fontAlgn="ctr"/>
                      <a:r>
                        <a:rPr lang="ru-RU" sz="1600" b="0" i="0" u="none" strike="noStrike" dirty="0" smtClean="0">
                          <a:latin typeface="Arial"/>
                        </a:rPr>
                        <a:t> </a:t>
                      </a:r>
                      <a:r>
                        <a:rPr lang="ru-RU" sz="1600" b="0" i="0" u="none" strike="noStrike" dirty="0">
                          <a:latin typeface="Arial"/>
                        </a:rPr>
                        <a:t>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81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1 983 318,7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1 607 343,1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1 609 234,7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2 028 804,0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1 779 906,5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1 562 973,8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ноябрь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355976" y="476668"/>
          <a:ext cx="4608513" cy="6260387"/>
        </p:xfrm>
        <a:graphic>
          <a:graphicData uri="http://schemas.openxmlformats.org/drawingml/2006/table">
            <a:tbl>
              <a:tblPr/>
              <a:tblGrid>
                <a:gridCol w="2343311"/>
                <a:gridCol w="851758"/>
                <a:gridCol w="664599"/>
                <a:gridCol w="748845"/>
              </a:tblGrid>
              <a:tr h="576068">
                <a:tc>
                  <a:txBody>
                    <a:bodyPr/>
                    <a:lstStyle/>
                    <a:p>
                      <a:pPr algn="l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за 11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310 817,2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269 175,3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271 345,2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112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2 404,3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2 300,0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3 405,2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07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213 301,6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177 259,0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179 415,7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07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37 391,5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36 582,7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35 332,0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07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25 826,7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23 094,5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23 872,0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07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13 634,1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12 462,8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12 325,6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07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18 259,0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17 476,3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16 994,8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103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67 088,7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59 988,8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59 958,9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839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47 661,3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42 794,4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39 913,4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26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881,8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774,1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26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6 100,9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5 971,1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6 020,6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26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4 540,8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2 795,6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3 197,1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6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7 832,2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7 545,9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9 570,9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7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482,8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26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1 605 412,8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1 278 179,0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1 277 930,6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839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319 233,9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301 301,3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301 301,3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26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328 398,8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193 786,1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193 786,1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26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957 791,3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783 102,7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783 102,7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124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26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-11,2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-259,5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07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1 983 318,7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1 607 343,1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1 609 234,7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0" y="404664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3635896" y="620688"/>
          <a:ext cx="6286500" cy="5514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ноябрь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3" y="908720"/>
          <a:ext cx="4824534" cy="5120640"/>
        </p:xfrm>
        <a:graphic>
          <a:graphicData uri="http://schemas.openxmlformats.org/drawingml/2006/table">
            <a:tbl>
              <a:tblPr/>
              <a:tblGrid>
                <a:gridCol w="2596022"/>
                <a:gridCol w="1114256"/>
                <a:gridCol w="1114256"/>
              </a:tblGrid>
              <a:tr h="200025"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2 028 804,0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1 562 973,8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105 561,7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92 571,5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228,2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4 798,1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4 198,4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214 502,9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139 579,0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107 307,4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85 058,4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5 200,5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1 590 953,2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1 241 263,8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1 166 221,3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972 064,0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166 576,1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79 884,5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224 118,6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162 742,1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33 992,4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26 528,4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213,6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2170</TotalTime>
  <Words>426</Words>
  <Application>Microsoft Office PowerPoint</Application>
  <PresentationFormat>Экран (4:3)</PresentationFormat>
  <Paragraphs>156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284</cp:revision>
  <dcterms:modified xsi:type="dcterms:W3CDTF">2017-12-11T08:49:05Z</dcterms:modified>
</cp:coreProperties>
</file>