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19%20&#1075;&#1086;&#1076;\&#1089;&#1072;&#1081;&#1090;\&#1090;&#1072;&#1073;&#1083;&#1080;&#1094;&#1099;%20&#1082;%20&#1088;&#1077;&#1096;&#1077;&#1085;&#1080;&#1102;\&#1082;&#1086;&#1088;%207\&#1082;%20&#1088;&#1077;&#1096;&#1077;&#1085;&#1080;&#1102;%202019%20(7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19%20&#1075;&#1086;&#1076;\&#1089;&#1072;&#1081;&#1090;\&#1090;&#1072;&#1073;&#1083;&#1080;&#1094;&#1099;%20&#1082;%20&#1088;&#1077;&#1096;&#1077;&#1085;&#1080;&#1102;\&#1082;&#1086;&#1088;%207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бюджета города в 2019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2019 (корр7 от 25.12.19)'!$J$12;'Доходы 2019 (корр7 от 25.12.19)'!$J$35;'Доходы 2019 (корр7 от 25.12.19)'!$J$45)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2019 (корр7 от 25.12.19)'!$K$12;'Доходы 2019 (корр7 от 25.12.19)'!$K$35;'Доходы 2019 (корр7 от 25.12.19)'!$K$45)</c:f>
              <c:numCache>
                <c:formatCode>#,##0.00</c:formatCode>
                <c:ptCount val="3"/>
                <c:pt idx="0">
                  <c:v>372397.37000000005</c:v>
                </c:pt>
                <c:pt idx="1">
                  <c:v>60973.83</c:v>
                </c:pt>
                <c:pt idx="2">
                  <c:v>2124181.59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бюджета города в 2019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7'!$A$3;'корректировка 7'!$A$6:$A$9)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7'!$D$3;'корректировка 7'!$D$6:$D$9)</c:f>
              <c:numCache>
                <c:formatCode>#,##0.0</c:formatCode>
                <c:ptCount val="4"/>
                <c:pt idx="0">
                  <c:v>113928.8</c:v>
                </c:pt>
                <c:pt idx="1">
                  <c:v>205134.5</c:v>
                </c:pt>
                <c:pt idx="2">
                  <c:v>439907.3</c:v>
                </c:pt>
                <c:pt idx="3">
                  <c:v>1802761.5999999999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(бюджет!$A$3;бюджет!$A$6:$A$9)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(бюджет!$C$3;бюджет!$C$6:$C$9)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(бюджет!$A$3;бюджет!$A$6:$A$9)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(бюджет!$B$3;бюджет!$B$6:$B$9)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2019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2019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58" y="4293096"/>
          <a:ext cx="8280921" cy="1785584"/>
        </p:xfrm>
        <a:graphic>
          <a:graphicData uri="http://schemas.openxmlformats.org/drawingml/2006/table">
            <a:tbl>
              <a:tblPr/>
              <a:tblGrid>
                <a:gridCol w="2012545"/>
                <a:gridCol w="1567094"/>
                <a:gridCol w="1567094"/>
                <a:gridCol w="1567094"/>
                <a:gridCol w="1567094"/>
              </a:tblGrid>
              <a:tr h="864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6 475 292,52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2 557 552,79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1 949 132,73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1 968 607,00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6 493 056,25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2 566 216,52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1 958 232,73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1 968 607,00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-8 663,73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-9 100,00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-324544" y="404664"/>
          <a:ext cx="5616624" cy="6453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4048" y="404664"/>
          <a:ext cx="3960440" cy="5887226"/>
        </p:xfrm>
        <a:graphic>
          <a:graphicData uri="http://schemas.openxmlformats.org/drawingml/2006/table">
            <a:tbl>
              <a:tblPr/>
              <a:tblGrid>
                <a:gridCol w="3238664"/>
                <a:gridCol w="721776"/>
              </a:tblGrid>
              <a:tr h="210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100" b="0" i="0" u="none" strike="noStrike">
                          <a:latin typeface="Times New Roman"/>
                        </a:rPr>
                      </a:br>
                      <a:r>
                        <a:rPr lang="ru-RU" sz="1100" b="0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3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433 371,20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372 397,37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2 790,00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1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264 306,70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043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23 200,83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2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34 187,61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836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31 856,03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2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16 056,20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467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60 973,83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5646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44 854,67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467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646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2 212,44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3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2 801,03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097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1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109,55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2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2 124 181,59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6304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366 513,70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809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674 615,73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1 056 343,17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7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26 850,75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412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849,12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-990,88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1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2 557 552,79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148064" y="1556792"/>
          <a:ext cx="3775844" cy="4248474"/>
        </p:xfrm>
        <a:graphic>
          <a:graphicData uri="http://schemas.openxmlformats.org/drawingml/2006/table">
            <a:tbl>
              <a:tblPr/>
              <a:tblGrid>
                <a:gridCol w="2810906"/>
                <a:gridCol w="964938"/>
              </a:tblGrid>
              <a:tr h="362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2360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2 566 216,5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407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113 928,8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360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44720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4 137,5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407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205 134,5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8332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439 907,3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5554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1 802 761,6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295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1 399 717,2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360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123 909,7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360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1943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194 115,5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008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84 976,7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2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-468560" y="0"/>
          <a:ext cx="5934075" cy="652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6" y="4005064"/>
          <a:ext cx="8064897" cy="2009179"/>
        </p:xfrm>
        <a:graphic>
          <a:graphicData uri="http://schemas.openxmlformats.org/drawingml/2006/table">
            <a:tbl>
              <a:tblPr/>
              <a:tblGrid>
                <a:gridCol w="754610"/>
                <a:gridCol w="2535019"/>
                <a:gridCol w="1591756"/>
                <a:gridCol w="1591756"/>
                <a:gridCol w="1591756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366 513,70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292 922,70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290 811,00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39 751,39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661 715,09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1 509 360,55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1 524 619,93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1 056 343,17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1 018 218,50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1 018 223,60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2 124 323,35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2 820 501,75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2 833 654,53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1976</TotalTime>
  <Words>416</Words>
  <Application>Microsoft Office PowerPoint</Application>
  <PresentationFormat>Экран (4:3)</PresentationFormat>
  <Paragraphs>142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248</cp:revision>
  <dcterms:modified xsi:type="dcterms:W3CDTF">2020-03-26T06:51:51Z</dcterms:modified>
</cp:coreProperties>
</file>