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7571" autoAdjust="0"/>
  </p:normalViewPr>
  <p:slideViewPr>
    <p:cSldViewPr>
      <p:cViewPr varScale="1">
        <p:scale>
          <a:sx n="81" d="100"/>
          <a:sy n="81" d="100"/>
        </p:scale>
        <p:origin x="-124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6%20&#1075;&#1086;&#1076;\&#1089;&#1072;&#1081;&#1090;\&#1043;&#1054;&#1058;&#1054;&#1042;&#1054;\&#1088;&#1072;&#1089;&#1093;&#1086;&#1076;&#1099;%20&#1085;&#1072;%2001.05.2016\&#1072;&#1087;&#1088;&#1077;&#1083;&#1100;\&#1076;&#1083;&#1103;%20&#1089;&#1072;&#1081;&#1090;&#1072;%20&#1085;&#1072;%2001.05.2016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6%20&#1075;&#1086;&#1076;\&#1089;&#1072;&#1081;&#1090;\&#1043;&#1054;&#1058;&#1054;&#1042;&#1054;\&#1088;&#1072;&#1089;&#1093;&#1086;&#1076;&#1099;%20&#1085;&#1072;%2001.05.2016\&#1072;&#1087;&#1088;&#1077;&#1083;&#1100;\&#1076;&#1083;&#1103;%20&#1089;&#1072;&#1081;&#1090;&#1072;%20&#1085;&#1072;%2001.05.2016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доходы!$F$26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доходы!$G$26:$I$26</c:f>
              <c:numCache>
                <c:formatCode>#,##0.0</c:formatCode>
                <c:ptCount val="3"/>
                <c:pt idx="0">
                  <c:v>4347.8</c:v>
                </c:pt>
                <c:pt idx="1">
                  <c:v>1300</c:v>
                </c:pt>
                <c:pt idx="2">
                  <c:v>876.2</c:v>
                </c:pt>
              </c:numCache>
            </c:numRef>
          </c:val>
        </c:ser>
        <c:ser>
          <c:idx val="1"/>
          <c:order val="1"/>
          <c:tx>
            <c:strRef>
              <c:f>доходы!$F$27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доходы!$G$27:$I$27</c:f>
              <c:numCache>
                <c:formatCode>#,##0.0</c:formatCode>
                <c:ptCount val="3"/>
                <c:pt idx="0">
                  <c:v>216211.1</c:v>
                </c:pt>
                <c:pt idx="1">
                  <c:v>59365.1</c:v>
                </c:pt>
                <c:pt idx="2">
                  <c:v>60262.9</c:v>
                </c:pt>
              </c:numCache>
            </c:numRef>
          </c:val>
        </c:ser>
        <c:ser>
          <c:idx val="2"/>
          <c:order val="2"/>
          <c:tx>
            <c:strRef>
              <c:f>доходы!$F$28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доходы!$G$28:$I$28</c:f>
              <c:numCache>
                <c:formatCode>#,##0.0</c:formatCode>
                <c:ptCount val="3"/>
                <c:pt idx="0">
                  <c:v>41825.699999999997</c:v>
                </c:pt>
                <c:pt idx="1">
                  <c:v>18299.2</c:v>
                </c:pt>
                <c:pt idx="2">
                  <c:v>18032.5</c:v>
                </c:pt>
              </c:numCache>
            </c:numRef>
          </c:val>
        </c:ser>
        <c:ser>
          <c:idx val="3"/>
          <c:order val="3"/>
          <c:tx>
            <c:strRef>
              <c:f>доходы!$F$29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доходы!$G$29:$I$29</c:f>
              <c:numCache>
                <c:formatCode>#,##0.0</c:formatCode>
                <c:ptCount val="3"/>
                <c:pt idx="0">
                  <c:v>25336.31</c:v>
                </c:pt>
                <c:pt idx="1">
                  <c:v>5450</c:v>
                </c:pt>
                <c:pt idx="2">
                  <c:v>3995.8</c:v>
                </c:pt>
              </c:numCache>
            </c:numRef>
          </c:val>
        </c:ser>
        <c:ser>
          <c:idx val="4"/>
          <c:order val="4"/>
          <c:tx>
            <c:strRef>
              <c:f>доходы!$F$30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доходы!$G$30:$I$30</c:f>
              <c:numCache>
                <c:formatCode>#,##0.0</c:formatCode>
                <c:ptCount val="3"/>
                <c:pt idx="0">
                  <c:v>19018.3</c:v>
                </c:pt>
                <c:pt idx="1">
                  <c:v>5529.2</c:v>
                </c:pt>
                <c:pt idx="2">
                  <c:v>4362.3999999999996</c:v>
                </c:pt>
              </c:numCache>
            </c:numRef>
          </c:val>
        </c:ser>
        <c:ser>
          <c:idx val="5"/>
          <c:order val="5"/>
          <c:tx>
            <c:strRef>
              <c:f>доходы!$F$31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доходы!$G$31:$I$31</c:f>
              <c:numCache>
                <c:formatCode>#,##0.0</c:formatCode>
                <c:ptCount val="3"/>
                <c:pt idx="0">
                  <c:v>24569.4</c:v>
                </c:pt>
                <c:pt idx="1">
                  <c:v>8580.7999999999993</c:v>
                </c:pt>
                <c:pt idx="2">
                  <c:v>7055.7</c:v>
                </c:pt>
              </c:numCache>
            </c:numRef>
          </c:val>
        </c:ser>
        <c:ser>
          <c:idx val="6"/>
          <c:order val="6"/>
          <c:tx>
            <c:strRef>
              <c:f>доходы!$F$32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доходы!$G$32:$I$32</c:f>
              <c:numCache>
                <c:formatCode>#,##0.0</c:formatCode>
                <c:ptCount val="3"/>
                <c:pt idx="0">
                  <c:v>70853.02</c:v>
                </c:pt>
                <c:pt idx="1">
                  <c:v>20202.900000000001</c:v>
                </c:pt>
                <c:pt idx="2">
                  <c:v>16367.3</c:v>
                </c:pt>
              </c:numCache>
            </c:numRef>
          </c:val>
        </c:ser>
        <c:ser>
          <c:idx val="7"/>
          <c:order val="7"/>
          <c:tx>
            <c:strRef>
              <c:f>доходы!$F$33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доходы!$G$33:$I$33</c:f>
              <c:numCache>
                <c:formatCode>#,##0.0</c:formatCode>
                <c:ptCount val="3"/>
                <c:pt idx="0">
                  <c:v>209</c:v>
                </c:pt>
                <c:pt idx="1">
                  <c:v>209</c:v>
                </c:pt>
                <c:pt idx="2">
                  <c:v>251.9</c:v>
                </c:pt>
              </c:numCache>
            </c:numRef>
          </c:val>
        </c:ser>
        <c:ser>
          <c:idx val="8"/>
          <c:order val="8"/>
          <c:tx>
            <c:strRef>
              <c:f>доходы!$F$34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доходы!$G$34:$I$34</c:f>
              <c:numCache>
                <c:formatCode>#,##0.0</c:formatCode>
                <c:ptCount val="3"/>
                <c:pt idx="0">
                  <c:v>1620.3</c:v>
                </c:pt>
                <c:pt idx="1">
                  <c:v>255.1</c:v>
                </c:pt>
                <c:pt idx="2">
                  <c:v>416.1</c:v>
                </c:pt>
              </c:numCache>
            </c:numRef>
          </c:val>
        </c:ser>
        <c:ser>
          <c:idx val="9"/>
          <c:order val="9"/>
          <c:tx>
            <c:strRef>
              <c:f>доходы!$F$35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доходы!$G$35:$I$35</c:f>
              <c:numCache>
                <c:formatCode>#,##0.0</c:formatCode>
                <c:ptCount val="3"/>
                <c:pt idx="0">
                  <c:v>1440</c:v>
                </c:pt>
                <c:pt idx="1">
                  <c:v>405.5</c:v>
                </c:pt>
                <c:pt idx="2">
                  <c:v>1168.0999999999999</c:v>
                </c:pt>
              </c:numCache>
            </c:numRef>
          </c:val>
        </c:ser>
        <c:ser>
          <c:idx val="10"/>
          <c:order val="10"/>
          <c:tx>
            <c:strRef>
              <c:f>доходы!$F$36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доходы!$G$36:$I$36</c:f>
              <c:numCache>
                <c:formatCode>#,##0.0</c:formatCode>
                <c:ptCount val="3"/>
                <c:pt idx="0">
                  <c:v>9357.7999999999993</c:v>
                </c:pt>
                <c:pt idx="1">
                  <c:v>3204.4</c:v>
                </c:pt>
                <c:pt idx="2">
                  <c:v>2246.8000000000002</c:v>
                </c:pt>
              </c:numCache>
            </c:numRef>
          </c:val>
        </c:ser>
        <c:ser>
          <c:idx val="11"/>
          <c:order val="11"/>
          <c:tx>
            <c:strRef>
              <c:f>доходы!$F$37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663.4</c:v>
                </c:pt>
              </c:numCache>
            </c:numRef>
          </c:val>
        </c:ser>
        <c:ser>
          <c:idx val="12"/>
          <c:order val="12"/>
          <c:tx>
            <c:strRef>
              <c:f>доходы!$F$38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доходы!$G$38:$I$38</c:f>
              <c:numCache>
                <c:formatCode>#,##0.0</c:formatCode>
                <c:ptCount val="3"/>
                <c:pt idx="0">
                  <c:v>245447.3</c:v>
                </c:pt>
                <c:pt idx="1">
                  <c:v>95141.1</c:v>
                </c:pt>
                <c:pt idx="2">
                  <c:v>111841.1</c:v>
                </c:pt>
              </c:numCache>
            </c:numRef>
          </c:val>
        </c:ser>
        <c:ser>
          <c:idx val="13"/>
          <c:order val="13"/>
          <c:tx>
            <c:strRef>
              <c:f>доходы!$F$39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доходы!$G$39:$I$39</c:f>
              <c:numCache>
                <c:formatCode>#,##0.0</c:formatCode>
                <c:ptCount val="3"/>
                <c:pt idx="0">
                  <c:v>261988.8</c:v>
                </c:pt>
                <c:pt idx="1">
                  <c:v>40306.800000000003</c:v>
                </c:pt>
                <c:pt idx="2">
                  <c:v>11707.9</c:v>
                </c:pt>
              </c:numCache>
            </c:numRef>
          </c:val>
        </c:ser>
        <c:ser>
          <c:idx val="14"/>
          <c:order val="14"/>
          <c:tx>
            <c:strRef>
              <c:f>доходы!$F$40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доходы!$G$40:$I$40</c:f>
              <c:numCache>
                <c:formatCode>#,##0.0</c:formatCode>
                <c:ptCount val="3"/>
                <c:pt idx="0">
                  <c:v>865312.2</c:v>
                </c:pt>
                <c:pt idx="1">
                  <c:v>219192.72</c:v>
                </c:pt>
                <c:pt idx="2">
                  <c:v>243723.4</c:v>
                </c:pt>
              </c:numCache>
            </c:numRef>
          </c:val>
        </c:ser>
        <c:ser>
          <c:idx val="15"/>
          <c:order val="15"/>
          <c:tx>
            <c:strRef>
              <c:f>доходы!$F$41</c:f>
              <c:strCache>
                <c:ptCount val="1"/>
                <c:pt idx="0">
                  <c:v>Иные безвозмездные поступления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доходы!$G$41:$I$41</c:f>
              <c:numCache>
                <c:formatCode>#,##0.0</c:formatCode>
                <c:ptCount val="3"/>
                <c:pt idx="0">
                  <c:v>8.4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доходы!$F$42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доходы!$G$42:$I$42</c:f>
              <c:numCache>
                <c:formatCode>#,##0.0</c:formatCode>
                <c:ptCount val="3"/>
                <c:pt idx="0">
                  <c:v>-3841.6</c:v>
                </c:pt>
                <c:pt idx="1">
                  <c:v>-3841.6</c:v>
                </c:pt>
                <c:pt idx="2">
                  <c:v>-4082.3</c:v>
                </c:pt>
              </c:numCache>
            </c:numRef>
          </c:val>
        </c:ser>
        <c:shape val="box"/>
        <c:axId val="102807040"/>
        <c:axId val="102808576"/>
        <c:axId val="0"/>
      </c:bar3DChart>
      <c:catAx>
        <c:axId val="10280704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2808576"/>
        <c:crosses val="autoZero"/>
        <c:auto val="1"/>
        <c:lblAlgn val="ctr"/>
        <c:lblOffset val="100"/>
      </c:catAx>
      <c:valAx>
        <c:axId val="10280857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280704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расходы!$A$64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расходы!$B$64:$D$64</c:f>
              <c:numCache>
                <c:formatCode>#,##0.0</c:formatCode>
                <c:ptCount val="3"/>
                <c:pt idx="0">
                  <c:v>87972</c:v>
                </c:pt>
                <c:pt idx="1">
                  <c:v>27251.4</c:v>
                </c:pt>
                <c:pt idx="2">
                  <c:v>25578.6</c:v>
                </c:pt>
              </c:numCache>
            </c:numRef>
          </c:val>
        </c:ser>
        <c:ser>
          <c:idx val="1"/>
          <c:order val="1"/>
          <c:tx>
            <c:strRef>
              <c:f>расходы!$A$65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расходы!$B$65:$D$65</c:f>
              <c:numCache>
                <c:formatCode>#,##0.0</c:formatCode>
                <c:ptCount val="3"/>
                <c:pt idx="0">
                  <c:v>263.7</c:v>
                </c:pt>
                <c:pt idx="1">
                  <c:v>82.5</c:v>
                </c:pt>
                <c:pt idx="2">
                  <c:v>80.3</c:v>
                </c:pt>
              </c:numCache>
            </c:numRef>
          </c:val>
        </c:ser>
        <c:ser>
          <c:idx val="2"/>
          <c:order val="2"/>
          <c:tx>
            <c:strRef>
              <c:f>расходы!$A$66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расходы!$B$66:$D$66</c:f>
              <c:numCache>
                <c:formatCode>#,##0.0</c:formatCode>
                <c:ptCount val="3"/>
                <c:pt idx="0">
                  <c:v>2045.5</c:v>
                </c:pt>
                <c:pt idx="1">
                  <c:v>673.9</c:v>
                </c:pt>
                <c:pt idx="2">
                  <c:v>570</c:v>
                </c:pt>
              </c:numCache>
            </c:numRef>
          </c:val>
        </c:ser>
        <c:ser>
          <c:idx val="3"/>
          <c:order val="3"/>
          <c:tx>
            <c:strRef>
              <c:f>расходы!$A$67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расходы!$B$67:$D$67</c:f>
              <c:numCache>
                <c:formatCode>#,##0.0</c:formatCode>
                <c:ptCount val="3"/>
                <c:pt idx="0">
                  <c:v>145976.9</c:v>
                </c:pt>
                <c:pt idx="1">
                  <c:v>51345.8</c:v>
                </c:pt>
                <c:pt idx="2">
                  <c:v>15616.8</c:v>
                </c:pt>
              </c:numCache>
            </c:numRef>
          </c:val>
        </c:ser>
        <c:ser>
          <c:idx val="4"/>
          <c:order val="4"/>
          <c:tx>
            <c:strRef>
              <c:f>расходы!$A$68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расходы!$B$68:$D$68</c:f>
              <c:numCache>
                <c:formatCode>#,##0.0</c:formatCode>
                <c:ptCount val="3"/>
                <c:pt idx="0">
                  <c:v>93526.9</c:v>
                </c:pt>
                <c:pt idx="1">
                  <c:v>15734</c:v>
                </c:pt>
                <c:pt idx="2">
                  <c:v>11012</c:v>
                </c:pt>
              </c:numCache>
            </c:numRef>
          </c:val>
        </c:ser>
        <c:ser>
          <c:idx val="5"/>
          <c:order val="5"/>
          <c:tx>
            <c:strRef>
              <c:f>расходы!$A$69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расходы!$B$69:$D$69</c:f>
              <c:numCache>
                <c:formatCode>#,##0.0</c:formatCode>
                <c:ptCount val="3"/>
                <c:pt idx="0">
                  <c:v>1096054.1000000001</c:v>
                </c:pt>
                <c:pt idx="1">
                  <c:v>311991.8</c:v>
                </c:pt>
                <c:pt idx="2">
                  <c:v>292523.5</c:v>
                </c:pt>
              </c:numCache>
            </c:numRef>
          </c:val>
        </c:ser>
        <c:ser>
          <c:idx val="6"/>
          <c:order val="6"/>
          <c:tx>
            <c:strRef>
              <c:f>расходы!$A$70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расходы!$B$70:$D$70</c:f>
              <c:numCache>
                <c:formatCode>#,##0.0</c:formatCode>
                <c:ptCount val="3"/>
                <c:pt idx="0">
                  <c:v>205018</c:v>
                </c:pt>
                <c:pt idx="1">
                  <c:v>29603.3</c:v>
                </c:pt>
                <c:pt idx="2">
                  <c:v>29247.9</c:v>
                </c:pt>
              </c:numCache>
            </c:numRef>
          </c:val>
        </c:ser>
        <c:ser>
          <c:idx val="7"/>
          <c:order val="7"/>
          <c:tx>
            <c:strRef>
              <c:f>расходы!$A$71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расходы!$B$71:$D$71</c:f>
              <c:numCache>
                <c:formatCode>#,##0.0</c:formatCode>
                <c:ptCount val="3"/>
                <c:pt idx="0">
                  <c:v>44.8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8"/>
          <c:order val="8"/>
          <c:tx>
            <c:strRef>
              <c:f>расходы!$A$72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расходы!$B$72:$D$72</c:f>
              <c:numCache>
                <c:formatCode>#,##0.0</c:formatCode>
                <c:ptCount val="3"/>
                <c:pt idx="0">
                  <c:v>132769.70000000001</c:v>
                </c:pt>
                <c:pt idx="1">
                  <c:v>30305.3</c:v>
                </c:pt>
                <c:pt idx="2">
                  <c:v>30204.1</c:v>
                </c:pt>
              </c:numCache>
            </c:numRef>
          </c:val>
        </c:ser>
        <c:ser>
          <c:idx val="9"/>
          <c:order val="9"/>
          <c:tx>
            <c:strRef>
              <c:f>расходы!$A$73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расходы!$B$73:$D$73</c:f>
              <c:numCache>
                <c:formatCode>#,##0.0</c:formatCode>
                <c:ptCount val="3"/>
                <c:pt idx="0">
                  <c:v>26863.1</c:v>
                </c:pt>
                <c:pt idx="1">
                  <c:v>8592.7999999999993</c:v>
                </c:pt>
                <c:pt idx="2">
                  <c:v>8586.7999999999993</c:v>
                </c:pt>
              </c:numCache>
            </c:numRef>
          </c:val>
        </c:ser>
        <c:ser>
          <c:idx val="10"/>
          <c:order val="10"/>
          <c:tx>
            <c:strRef>
              <c:f>расходы!$A$74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4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расходы!$B$74:$D$74</c:f>
              <c:numCache>
                <c:formatCode>#,##0.0</c:formatCode>
                <c:ptCount val="3"/>
                <c:pt idx="0">
                  <c:v>425</c:v>
                </c:pt>
                <c:pt idx="1">
                  <c:v>308.8</c:v>
                </c:pt>
                <c:pt idx="2">
                  <c:v>55.8</c:v>
                </c:pt>
              </c:numCache>
            </c:numRef>
          </c:val>
        </c:ser>
        <c:shape val="box"/>
        <c:axId val="71522944"/>
        <c:axId val="71538560"/>
        <c:axId val="0"/>
      </c:bar3DChart>
      <c:catAx>
        <c:axId val="7152294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1538560"/>
        <c:crosses val="autoZero"/>
        <c:auto val="1"/>
        <c:lblAlgn val="ctr"/>
        <c:lblOffset val="100"/>
      </c:catAx>
      <c:valAx>
        <c:axId val="7153856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152294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апрель 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2016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1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C39FFB7-F6DD-4230-8FD2-13129C6F2BE4}" type="presOf" srcId="{14AF04DA-2576-41CC-B86D-2FDFC0CFD64B}" destId="{9D8B2FD8-9BA4-41EA-B8F3-7FC15038D58F}" srcOrd="0" destOrd="0" presId="urn:microsoft.com/office/officeart/2005/8/layout/vList3#1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1138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апрель  </a:t>
          </a: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2016 год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1138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16.05.2016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1214414" y="642918"/>
          <a:ext cx="772953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142976" y="2643182"/>
          <a:ext cx="7572427" cy="3071833"/>
        </p:xfrm>
        <a:graphic>
          <a:graphicData uri="http://schemas.openxmlformats.org/drawingml/2006/table">
            <a:tbl>
              <a:tblPr/>
              <a:tblGrid>
                <a:gridCol w="2845588"/>
                <a:gridCol w="2197427"/>
                <a:gridCol w="2529412"/>
              </a:tblGrid>
              <a:tr h="1799217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на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Факт исполнения на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отчетную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1 783 703,8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478 889,2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1 790 959,7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413 475,8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</a:t>
            </a:r>
            <a:r>
              <a:rPr lang="ru-RU" b="1" dirty="0" smtClean="0"/>
              <a:t> АПРЕЛЬ </a:t>
            </a:r>
            <a:r>
              <a:rPr lang="ru-RU" sz="3200" b="1" dirty="0" smtClean="0"/>
              <a:t>2016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0" y="357166"/>
          <a:ext cx="4248150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071933" y="357167"/>
          <a:ext cx="4857785" cy="6357983"/>
        </p:xfrm>
        <a:graphic>
          <a:graphicData uri="http://schemas.openxmlformats.org/drawingml/2006/table">
            <a:tbl>
              <a:tblPr/>
              <a:tblGrid>
                <a:gridCol w="2460137"/>
                <a:gridCol w="907752"/>
                <a:gridCol w="700547"/>
                <a:gridCol w="789349"/>
              </a:tblGrid>
              <a:tr h="626745">
                <a:tc>
                  <a:txBody>
                    <a:bodyPr/>
                    <a:lstStyle/>
                    <a:p>
                      <a:pPr algn="ctr" rtl="0" fontAlgn="t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за 4 </a:t>
                      </a:r>
                      <a:r>
                        <a:rPr lang="ru-RU" sz="1000" b="0" i="0" u="none" strike="noStrike" dirty="0" err="1">
                          <a:latin typeface="Times New Roman"/>
                        </a:rPr>
                        <a:t>мес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 2016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924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331 308,6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98 524,3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94 585,5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820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latin typeface="Times New Roman"/>
                        </a:rPr>
                        <a:t>4 347,8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latin typeface="Times New Roman"/>
                        </a:rPr>
                        <a:t>1 300,0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latin typeface="Times New Roman"/>
                        </a:rPr>
                        <a:t>876,2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880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latin typeface="Times New Roman"/>
                        </a:rPr>
                        <a:t>216 211,1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latin typeface="Times New Roman"/>
                        </a:rPr>
                        <a:t>59 365,1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latin typeface="Times New Roman"/>
                        </a:rPr>
                        <a:t>60 262,9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880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41 825,7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18 299,2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18 032,5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880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25 336,3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5 450,0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3 995,8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775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19 018,3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5 529,2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4 362,4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775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24 569,4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8 580,8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7 055,7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6114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83 480,1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24 276,9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21 113,6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46658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70 853,0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20 202,9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16 367,3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133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251,9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133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1 620,3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255,1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416,1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133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1 440,0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405,5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1 168,1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133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9 357,8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3 204,4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2 246,8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84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663,4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133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1 368 915,1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350 799,0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363 190,1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133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245 447,3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95 141,1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111 841,1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3133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261 988,8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40 306,8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11 707,9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3133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865 312,2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219 192,7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243 723,4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3133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3133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-3 841,6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-4 082,3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775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1 783 703,8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473 600,2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478 889,2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2368117489"/>
              </p:ext>
            </p:extLst>
          </p:nvPr>
        </p:nvGraphicFramePr>
        <p:xfrm>
          <a:off x="142844" y="3643314"/>
          <a:ext cx="9286908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14348" y="214290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</a:t>
            </a:r>
            <a:r>
              <a:rPr lang="ru-RU" b="1" dirty="0" smtClean="0"/>
              <a:t>АПРЕЛЬ </a:t>
            </a:r>
            <a:r>
              <a:rPr lang="ru-RU" sz="3200" b="1" dirty="0" smtClean="0"/>
              <a:t>2016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0" y="928670"/>
          <a:ext cx="5000628" cy="5643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572000" y="928667"/>
          <a:ext cx="4429157" cy="5572166"/>
        </p:xfrm>
        <a:graphic>
          <a:graphicData uri="http://schemas.openxmlformats.org/drawingml/2006/table">
            <a:tbl>
              <a:tblPr/>
              <a:tblGrid>
                <a:gridCol w="1936115"/>
                <a:gridCol w="831014"/>
                <a:gridCol w="831014"/>
                <a:gridCol w="831014"/>
              </a:tblGrid>
              <a:tr h="68170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за 4 </a:t>
                      </a:r>
                      <a:r>
                        <a:rPr lang="ru-RU" sz="1000" b="0" i="0" u="none" strike="noStrike" dirty="0" err="1">
                          <a:latin typeface="Times New Roman"/>
                        </a:rPr>
                        <a:t>мес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 2016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9824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1 790 959,7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475 889,6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413 475,8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54471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87 972,0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27 251,4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25 578,6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8247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263,7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54471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2 045,5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673,9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54471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145 976,9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51 345,8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15 616,8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658196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93 526,9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15 734,0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11 012,0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8247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1 460 749,7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380 493,2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360 562,3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8247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1 096 054,1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311 991,8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292 523,5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8247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205 018,0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29 603,3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29 247,9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8247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8247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132 769,7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30 305,3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30 204,1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8247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26 863,1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8 592,8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8 586,8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8287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308,8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2018</TotalTime>
  <Words>422</Words>
  <Application>Microsoft Office PowerPoint</Application>
  <PresentationFormat>Экран (4:3)</PresentationFormat>
  <Paragraphs>158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236</cp:revision>
  <dcterms:modified xsi:type="dcterms:W3CDTF">2016-05-16T02:04:53Z</dcterms:modified>
</cp:coreProperties>
</file>