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12.2023\&#1044;&#1086;&#1093;&#1086;&#1076;&#1099;%20&#1085;&#1072;&#1083;&#1086;&#1075;+&#1085;&#1077;&#1085;&#1072;&#1083;&#1086;&#1075;%20&#1085;&#1072;%2001.12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12.2023\&#1086;&#1082;&#1090;&#1103;&#1073;&#1088;&#1100;\&#1076;&#1083;&#1103;%20&#1089;&#1072;&#1081;&#1090;&#1072;%20&#1085;&#1072;%2001.12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14616</c:v>
                </c:pt>
                <c:pt idx="1">
                  <c:v>14616</c:v>
                </c:pt>
                <c:pt idx="2">
                  <c:v>19210.310000000001</c:v>
                </c:pt>
                <c:pt idx="3">
                  <c:v>8584.34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378686.06</c:v>
                </c:pt>
                <c:pt idx="1">
                  <c:v>306674.57</c:v>
                </c:pt>
                <c:pt idx="2">
                  <c:v>320887.71999999997</c:v>
                </c:pt>
                <c:pt idx="3">
                  <c:v>320570.36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153106.29999999999</c:v>
                </c:pt>
                <c:pt idx="1">
                  <c:v>142960</c:v>
                </c:pt>
                <c:pt idx="2">
                  <c:v>135631.5</c:v>
                </c:pt>
                <c:pt idx="3">
                  <c:v>129071.56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34500</c:v>
                </c:pt>
                <c:pt idx="2">
                  <c:v>37126.959999999999</c:v>
                </c:pt>
                <c:pt idx="3">
                  <c:v>34216.160000000003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14545</c:v>
                </c:pt>
                <c:pt idx="2">
                  <c:v>17071.37</c:v>
                </c:pt>
                <c:pt idx="3">
                  <c:v>16408.86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54490</c:v>
                </c:pt>
                <c:pt idx="2">
                  <c:v>62116.1</c:v>
                </c:pt>
                <c:pt idx="3">
                  <c:v>58869.760000000002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0.1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53017.79</c:v>
                </c:pt>
                <c:pt idx="2">
                  <c:v>49038.42</c:v>
                </c:pt>
                <c:pt idx="3">
                  <c:v>47222.09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3612.72</c:v>
                </c:pt>
                <c:pt idx="1">
                  <c:v>3515.18</c:v>
                </c:pt>
                <c:pt idx="2">
                  <c:v>3698.03</c:v>
                </c:pt>
                <c:pt idx="3">
                  <c:v>635.71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4749.22</c:v>
                </c:pt>
                <c:pt idx="1">
                  <c:v>4609.67</c:v>
                </c:pt>
                <c:pt idx="2">
                  <c:v>4627.49</c:v>
                </c:pt>
                <c:pt idx="3">
                  <c:v>10255.280000000001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4560</c:v>
                </c:pt>
                <c:pt idx="1">
                  <c:v>4560</c:v>
                </c:pt>
                <c:pt idx="2">
                  <c:v>5103.5</c:v>
                </c:pt>
                <c:pt idx="3">
                  <c:v>2896.42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-755.1</c:v>
                </c:pt>
                <c:pt idx="1">
                  <c:v>-908.19</c:v>
                </c:pt>
                <c:pt idx="2">
                  <c:v>32.64</c:v>
                </c:pt>
                <c:pt idx="3">
                  <c:v>5709.26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6482.71</c:v>
                </c:pt>
                <c:pt idx="1">
                  <c:v>6458.16</c:v>
                </c:pt>
                <c:pt idx="2">
                  <c:v>6649.7</c:v>
                </c:pt>
                <c:pt idx="3" formatCode="#,##0.0">
                  <c:v>133.19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673774.39999999991</c:v>
                </c:pt>
                <c:pt idx="1">
                  <c:v>618239.4</c:v>
                </c:pt>
                <c:pt idx="2">
                  <c:v>618239.4</c:v>
                </c:pt>
                <c:pt idx="3">
                  <c:v>535696.6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1744835.11</c:v>
                </c:pt>
                <c:pt idx="1">
                  <c:v>1187010.55</c:v>
                </c:pt>
                <c:pt idx="2">
                  <c:v>1186998.46</c:v>
                </c:pt>
                <c:pt idx="3" formatCode="#,##0.0">
                  <c:v>1230346.3799999999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1334732.1200000001</c:v>
                </c:pt>
                <c:pt idx="1">
                  <c:v>1153530.97</c:v>
                </c:pt>
                <c:pt idx="2">
                  <c:v>1153530.97</c:v>
                </c:pt>
                <c:pt idx="3" formatCode="#,##0.0">
                  <c:v>1011294.01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63167.74</c:v>
                </c:pt>
                <c:pt idx="1">
                  <c:v>50864.79</c:v>
                </c:pt>
                <c:pt idx="2">
                  <c:v>50864.79</c:v>
                </c:pt>
                <c:pt idx="3">
                  <c:v>61704.15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12.79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11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-10127.200000000001</c:v>
                </c:pt>
                <c:pt idx="1">
                  <c:v>-10217.200000000001</c:v>
                </c:pt>
                <c:pt idx="2">
                  <c:v>-10127.200000000001</c:v>
                </c:pt>
                <c:pt idx="3">
                  <c:v>-18372.93</c:v>
                </c:pt>
              </c:numCache>
            </c:numRef>
          </c:val>
        </c:ser>
        <c:shape val="box"/>
        <c:axId val="129107456"/>
        <c:axId val="133611904"/>
        <c:axId val="0"/>
      </c:bar3DChart>
      <c:catAx>
        <c:axId val="1291074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611904"/>
        <c:crosses val="autoZero"/>
        <c:auto val="1"/>
        <c:lblAlgn val="ctr"/>
        <c:lblOffset val="100"/>
      </c:catAx>
      <c:valAx>
        <c:axId val="13361190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91074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62148151569030441"/>
          <c:w val="1"/>
          <c:h val="0.37841642228739025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656630.65</c:v>
                </c:pt>
                <c:pt idx="1">
                  <c:v>456445.6</c:v>
                </c:pt>
                <c:pt idx="2">
                  <c:v>242098.3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456.65</c:v>
                </c:pt>
                <c:pt idx="2">
                  <c:v>382.7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36924.74</c:v>
                </c:pt>
                <c:pt idx="1">
                  <c:v>31153.43</c:v>
                </c:pt>
                <c:pt idx="2">
                  <c:v>5460.9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638953.46</c:v>
                </c:pt>
                <c:pt idx="1">
                  <c:v>562053.51</c:v>
                </c:pt>
                <c:pt idx="2">
                  <c:v>516505.2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499062.88</c:v>
                </c:pt>
                <c:pt idx="1">
                  <c:v>292443.74</c:v>
                </c:pt>
                <c:pt idx="2">
                  <c:v>494744.2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16942.169999999998</c:v>
                </c:pt>
                <c:pt idx="1">
                  <c:v>2564.2800000000002</c:v>
                </c:pt>
                <c:pt idx="2">
                  <c:v>1373.3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1981234.96</c:v>
                </c:pt>
                <c:pt idx="1">
                  <c:v>1692157.75</c:v>
                </c:pt>
                <c:pt idx="2">
                  <c:v>1510536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373119.81</c:v>
                </c:pt>
                <c:pt idx="1">
                  <c:v>282329.25</c:v>
                </c:pt>
                <c:pt idx="2">
                  <c:v>184116.8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163.44999999999999</c:v>
                </c:pt>
                <c:pt idx="2">
                  <c:v>195.7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147053.25</c:v>
                </c:pt>
                <c:pt idx="1">
                  <c:v>119592.82</c:v>
                </c:pt>
                <c:pt idx="2">
                  <c:v>125360.2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360801.43</c:v>
                </c:pt>
                <c:pt idx="1">
                  <c:v>203904.18</c:v>
                </c:pt>
                <c:pt idx="2">
                  <c:v>184403.7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2023 год</c:v>
                </c:pt>
                <c:pt idx="1">
                  <c:v>Исполнение за 2023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2.0129999999999999</c:v>
                </c:pt>
              </c:numCache>
            </c:numRef>
          </c:val>
        </c:ser>
        <c:shape val="box"/>
        <c:axId val="132721280"/>
        <c:axId val="133621248"/>
        <c:axId val="0"/>
      </c:bar3DChart>
      <c:catAx>
        <c:axId val="1327212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621248"/>
        <c:crosses val="autoZero"/>
        <c:auto val="1"/>
        <c:lblAlgn val="ctr"/>
        <c:lblOffset val="100"/>
      </c:catAx>
      <c:valAx>
        <c:axId val="13362124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27212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95536" y="2785492"/>
          <a:ext cx="8424935" cy="1950720"/>
        </p:xfrm>
        <a:graphic>
          <a:graphicData uri="http://schemas.openxmlformats.org/drawingml/2006/table">
            <a:tbl>
              <a:tblPr/>
              <a:tblGrid>
                <a:gridCol w="2088232"/>
                <a:gridCol w="1442083"/>
                <a:gridCol w="1631540"/>
                <a:gridCol w="1631540"/>
                <a:gridCol w="1631540"/>
              </a:tblGrid>
              <a:tr h="49612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 на 11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4 546 286,65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3 636 556,68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3 660 704,85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3 455 241,31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4 711 420,24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3 683 750,81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3 643 270,42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3 265 179,06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(-) /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-165 133,59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-47 194,13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17 434,43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190 062,25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166835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ноябрь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481236"/>
          <a:ext cx="4608511" cy="4951466"/>
        </p:xfrm>
        <a:graphic>
          <a:graphicData uri="http://schemas.openxmlformats.org/drawingml/2006/table">
            <a:tbl>
              <a:tblPr/>
              <a:tblGrid>
                <a:gridCol w="1751874"/>
                <a:gridCol w="728307"/>
                <a:gridCol w="728307"/>
                <a:gridCol w="728307"/>
                <a:gridCol w="671716"/>
              </a:tblGrid>
              <a:tr h="3995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11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0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663 552,42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567 785,57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592 035,85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562 431,41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14 616,00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14 616,00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19 210,31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8 584,34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36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378 686,06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306 674,57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320 887,72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320 570,36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0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54 490,00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62 116,10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129 071,56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153 106,30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142 960,00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135 631,50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53 580,03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37 126,96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34 216,16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14 545,00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17 071,37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16 408,86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51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6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76 352,07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71 252,61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69 149,79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66 851,96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53 017,79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49 038,42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47 222,09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3 515,18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3 698,03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635,71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4 749,22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4 609,67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4 627,49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10 255,28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5 103,50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2 896,42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-908,19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5 709,26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6 482,71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6 458,16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6 649,70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3 806 382,17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2 999 428,51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2 999 519,21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2 820 668,21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618 239,40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618 239,40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535 696,60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1 187 010,55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1 186 998,46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1 230 346,38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1 334 732,12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1 153 530,97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1 153 530,97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1 011 294,01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63 167,74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50 864,79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50 864,79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61 704,15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-10 127,20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-10 217,20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-10 127,20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4 546 286,65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3 638 466,68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3 660 704,85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3 449 951,58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88024" y="450752"/>
          <a:ext cx="4536504" cy="5264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ноябрь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526380"/>
          <a:ext cx="4788024" cy="518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499992" y="553244"/>
          <a:ext cx="4464497" cy="4257675"/>
        </p:xfrm>
        <a:graphic>
          <a:graphicData uri="http://schemas.openxmlformats.org/drawingml/2006/table">
            <a:tbl>
              <a:tblPr/>
              <a:tblGrid>
                <a:gridCol w="1873847"/>
                <a:gridCol w="804287"/>
                <a:gridCol w="804287"/>
                <a:gridCol w="982076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Уточненный план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4 711 420,3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3 643 270,4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3 265 179,0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656 630,7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456 445,6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242 098,3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36 924,7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31 153,4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5 460,9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638 953,5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562 053,5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516 505,2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499 062,9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292 443,7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494 744,2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16 942,2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2 564,3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1 373,3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2 862 372,9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2 298 147,5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2 004 612,4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1 981 235,0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1 692 157,8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1 510 536,0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373 119,8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282 329,3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184 116,8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147 053,3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119 592,8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125 360,2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360 801,4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203 904,2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184 403,7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2986</TotalTime>
  <Words>575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406</cp:revision>
  <dcterms:modified xsi:type="dcterms:W3CDTF">2023-12-11T02:57:24Z</dcterms:modified>
</cp:coreProperties>
</file>