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4\&#1082;%20&#1088;&#1077;&#1096;&#1077;&#1085;&#1080;&#1102;%202020-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4\&#1082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 (корр4)'!$J$12,'Доходы  (корр4)'!$J$35,'Доходы  (корр4)'!$J$45)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 (корр4)'!$K$12,'Доходы  (корр4)'!$K$35,'Доходы  (корр4)'!$K$45)</c:f>
              <c:numCache>
                <c:formatCode>#,##0.00</c:formatCode>
                <c:ptCount val="3"/>
                <c:pt idx="0">
                  <c:v>386909.89</c:v>
                </c:pt>
                <c:pt idx="1">
                  <c:v>56847.54</c:v>
                </c:pt>
                <c:pt idx="2">
                  <c:v>2173483.36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('расходы (корр 4)'!$A$3,'расходы (корр 4)'!$A$5,'расходы (корр 4)'!$A$6,'расходы (корр 4)'!$A$7,'расходы (корр 4)'!$A$9)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('расходы (корр 4)'!$D$3,'расходы (корр 4)'!$D$5,'расходы (корр 4)'!$D$6,'расходы (корр 4)'!$D$7,'расходы (корр 4)'!$D$9)</c:f>
              <c:numCache>
                <c:formatCode>#,##0.00</c:formatCode>
                <c:ptCount val="5"/>
                <c:pt idx="0">
                  <c:v>144742.70000000001</c:v>
                </c:pt>
                <c:pt idx="1">
                  <c:v>4849.6899999999996</c:v>
                </c:pt>
                <c:pt idx="2">
                  <c:v>316233.71999999997</c:v>
                </c:pt>
                <c:pt idx="3">
                  <c:v>187545.34</c:v>
                </c:pt>
                <c:pt idx="4">
                  <c:v>2012201.33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57" y="4005064"/>
          <a:ext cx="8352930" cy="1974819"/>
        </p:xfrm>
        <a:graphic>
          <a:graphicData uri="http://schemas.openxmlformats.org/drawingml/2006/table">
            <a:tbl>
              <a:tblPr/>
              <a:tblGrid>
                <a:gridCol w="2030046"/>
                <a:gridCol w="1580721"/>
                <a:gridCol w="1580721"/>
                <a:gridCol w="1580721"/>
                <a:gridCol w="1580721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6 703 263,98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2 617 240,79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2 157 748,92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1 928 274,27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6 753 952,43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2 667 929,24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2 157 748,92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1 928 274,27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-50 688,45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-50 688,45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932040" y="404668"/>
          <a:ext cx="3960440" cy="5904650"/>
        </p:xfrm>
        <a:graphic>
          <a:graphicData uri="http://schemas.openxmlformats.org/drawingml/2006/table">
            <a:tbl>
              <a:tblPr/>
              <a:tblGrid>
                <a:gridCol w="3238663"/>
                <a:gridCol w="721777"/>
              </a:tblGrid>
              <a:tr h="380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443 757,43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386 909,89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271 453,59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8010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940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940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38010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8010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43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193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024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2 173 483,36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38010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676 171,49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1 006 348,06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20 215,10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0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2 617 240,79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180528" y="836712"/>
          <a:ext cx="568863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" y="116632"/>
          <a:ext cx="5220072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076056" y="1484784"/>
          <a:ext cx="3937000" cy="3762375"/>
        </p:xfrm>
        <a:graphic>
          <a:graphicData uri="http://schemas.openxmlformats.org/drawingml/2006/table">
            <a:tbl>
              <a:tblPr/>
              <a:tblGrid>
                <a:gridCol w="3185737"/>
                <a:gridCol w="751263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2 667 929,24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144 742,70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4 849,69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316 233,72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187 545,34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1 768,36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2 012 201,33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1 583 150,78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200 351,79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153 633,31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75 023,00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187,70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55576" y="4005064"/>
          <a:ext cx="7776863" cy="2013230"/>
        </p:xfrm>
        <a:graphic>
          <a:graphicData uri="http://schemas.openxmlformats.org/drawingml/2006/table">
            <a:tbl>
              <a:tblPr/>
              <a:tblGrid>
                <a:gridCol w="727660"/>
                <a:gridCol w="2444482"/>
                <a:gridCol w="1534907"/>
                <a:gridCol w="1534907"/>
                <a:gridCol w="1534907"/>
              </a:tblGrid>
              <a:tr h="339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9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20 515,10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50 621,70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50 621,70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9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646 171,49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339 009,02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101 591,57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9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1 006 348,06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930 349,40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930 578,10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9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2 146 052,55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1 720 105,92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1 482 917,17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1990</TotalTime>
  <Words>421</Words>
  <Application>Microsoft Office PowerPoint</Application>
  <PresentationFormat>Экран (4:3)</PresentationFormat>
  <Paragraphs>147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250</cp:revision>
  <dcterms:modified xsi:type="dcterms:W3CDTF">2020-09-28T02:22:25Z</dcterms:modified>
</cp:coreProperties>
</file>