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5"/>
  </p:notesMasterIdLst>
  <p:sldIdLst>
    <p:sldId id="256" r:id="rId2"/>
    <p:sldId id="262" r:id="rId3"/>
    <p:sldId id="263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B3E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14568658249517991"/>
                  <c:y val="6.7057948033390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73-4EFB-846D-A6A7524A7F3B}"/>
                </c:ext>
              </c:extLst>
            </c:dLbl>
            <c:dLbl>
              <c:idx val="1"/>
              <c:layout>
                <c:manualLayout>
                  <c:x val="0.14413672523459287"/>
                  <c:y val="6.7057948033390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73-4EFB-846D-A6A7524A7F3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2021год</c:v>
                </c:pt>
                <c:pt idx="1">
                  <c:v>исполнение за 2021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235905.01</c:v>
                </c:pt>
                <c:pt idx="1">
                  <c:v>147448.26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73-4EFB-846D-A6A7524A7F3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2021год</c:v>
                </c:pt>
                <c:pt idx="1">
                  <c:v>исполнение за 2021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3-D073-4EFB-846D-A6A7524A7F3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2021год</c:v>
                </c:pt>
                <c:pt idx="1">
                  <c:v>исполнение за 2021 год</c:v>
                </c:pt>
              </c:strCache>
            </c:strRef>
          </c:cat>
          <c:val>
            <c:numRef>
              <c:f>Лист1!$D$2:$D$3</c:f>
            </c:numRef>
          </c:val>
          <c:extLst>
            <c:ext xmlns:c16="http://schemas.microsoft.com/office/drawing/2014/chart" uri="{C3380CC4-5D6E-409C-BE32-E72D297353CC}">
              <c16:uniqueId val="{00000004-D073-4EFB-846D-A6A7524A7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999840"/>
        <c:axId val="194002584"/>
        <c:axId val="0"/>
      </c:bar3DChart>
      <c:catAx>
        <c:axId val="193999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4002584"/>
        <c:crosses val="autoZero"/>
        <c:auto val="1"/>
        <c:lblAlgn val="ctr"/>
        <c:lblOffset val="100"/>
        <c:noMultiLvlLbl val="0"/>
      </c:catAx>
      <c:valAx>
        <c:axId val="194002584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193999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0CF33-E816-4347-A6F6-87033C57369B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E6D8A-B2A0-4777-9702-287FBF0426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838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E6D8A-B2A0-4777-9702-287FBF0426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59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239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720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265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720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628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578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310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699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86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49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162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91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4688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503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299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24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813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14290"/>
            <a:ext cx="8458200" cy="164307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1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Эффективное управление муниципальным имуществом»</a:t>
            </a:r>
            <a:br>
              <a:rPr lang="ru-RU" sz="3100" dirty="0"/>
            </a:b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42852"/>
            <a:ext cx="8458200" cy="35719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8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endParaRPr lang="ru-RU" sz="8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971600" y="1124744"/>
            <a:ext cx="7100056" cy="5733256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по муниципальной  программе  предусмотрено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235 905,01 тыс. руб., расходы исполнены в сумме 147 448,26 тыс. рублей или 62,50 % от уточненной бюджетной росписи (235 905,01 тыс. рублей)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2021 год исполнение составило 147 448,26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тыс. рублей, в том числе:</a:t>
            </a:r>
            <a:r>
              <a:rPr kumimoji="0" lang="ru-RU" sz="2400" b="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бюджет – 18 120,38 тыс. рублей – 99,98%</a:t>
            </a:r>
            <a:endParaRPr kumimoji="0" lang="ru-RU" sz="2400" b="0" i="0" u="none" strike="noStrike" kern="1200" cap="none" spc="0" normalizeH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</a:t>
            </a:r>
            <a:r>
              <a:rPr kumimoji="0" lang="ru-RU" sz="2400" b="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–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100 115,59 тыс. рублей</a:t>
            </a:r>
            <a:r>
              <a:rPr kumimoji="0" lang="ru-RU" sz="2400" b="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sz="2400" b="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53,09%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бюджет – 29 212,29тыс. рублей – 100%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28600"/>
            <a:ext cx="7272808" cy="8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исполнения муниципальной программы на 01.01.2022 года</a:t>
            </a: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0583811"/>
              </p:ext>
            </p:extLst>
          </p:nvPr>
        </p:nvGraphicFramePr>
        <p:xfrm>
          <a:off x="611559" y="3765273"/>
          <a:ext cx="8194303" cy="3092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463309"/>
              </p:ext>
            </p:extLst>
          </p:nvPr>
        </p:nvGraphicFramePr>
        <p:xfrm>
          <a:off x="1163299" y="1561531"/>
          <a:ext cx="7090821" cy="2203742"/>
        </p:xfrm>
        <a:graphic>
          <a:graphicData uri="http://schemas.openxmlformats.org/drawingml/2006/table">
            <a:tbl>
              <a:tblPr/>
              <a:tblGrid>
                <a:gridCol w="3623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53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Администрация города Минусинка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186 213,73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103 113,86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2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Управление образования администрации города Минусинска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Отдел культуры администрации города Минусинска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39 068,78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33 711,90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МКУ «Землеустройство и градостроительство»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10 622,50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10 622,50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235 905,01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147 448,26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34224" y="1197089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74293" y="116631"/>
            <a:ext cx="6589200" cy="576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муниципальной программы: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2633" y="836713"/>
            <a:ext cx="72926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Формирование, развитие, управление и эффективное использование объектов движимого и недвижимого имущества, находящегося в муниципальной собственности города Минусинска.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Организация работы в сфере земельных отношений и предоставление юридическим и физическим лицам в постоянное (бессрочное) пользование, в безвозмездное пользование, аренду, собственность земельных участков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926200"/>
              </p:ext>
            </p:extLst>
          </p:nvPr>
        </p:nvGraphicFramePr>
        <p:xfrm>
          <a:off x="899592" y="3140968"/>
          <a:ext cx="7405707" cy="3002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1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5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6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9229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Исполнение целевых показателей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8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229">
                <a:tc>
                  <a:txBody>
                    <a:bodyPr/>
                    <a:lstStyle/>
                    <a:p>
                      <a:r>
                        <a:rPr lang="ru-RU" sz="1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отремонтированного (восстановленного) муниципального имущества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229">
                <a:tc>
                  <a:txBody>
                    <a:bodyPr/>
                    <a:lstStyle/>
                    <a:p>
                      <a:r>
                        <a:rPr lang="ru-RU" sz="14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Оплата взносов на капитальный ремонт за имущество, находящееся в муниципальной собственности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229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выданных ордеров на проведение земляных работ и проведенных проверок об их выполнении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686</TotalTime>
  <Words>248</Words>
  <Application>Microsoft Office PowerPoint</Application>
  <PresentationFormat>Экран (4:3)</PresentationFormat>
  <Paragraphs>46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Calibri</vt:lpstr>
      <vt:lpstr>Century Gothic</vt:lpstr>
      <vt:lpstr>Times New Roman</vt:lpstr>
      <vt:lpstr>Wingdings</vt:lpstr>
      <vt:lpstr>Wingdings 3</vt:lpstr>
      <vt:lpstr>Легкий дым</vt:lpstr>
      <vt:lpstr> «Эффективное управление муниципальным имуществом» </vt:lpstr>
      <vt:lpstr>Факт исполнения муниципальной программы на 01.01.2022 года</vt:lpstr>
      <vt:lpstr>Цели муниципальной программы: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Intel</cp:lastModifiedBy>
  <cp:revision>45</cp:revision>
  <dcterms:created xsi:type="dcterms:W3CDTF">2016-04-08T05:14:21Z</dcterms:created>
  <dcterms:modified xsi:type="dcterms:W3CDTF">2022-02-17T04:24:40Z</dcterms:modified>
</cp:coreProperties>
</file>