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5\&#1082;%20&#1088;&#1077;&#1096;&#1077;&#1085;&#1080;&#1102;%202019%20(5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3\Desktop\&#1090;&#1072;&#1073;&#1083;&#1080;&#1094;&#1099;%20&#1082;%20&#1088;&#1077;&#1096;&#1077;&#1085;&#1080;&#1102;\&#1082;&#1086;&#1088;%205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бюджета города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2019 (корр5 от 24.10.19)'!$J$12,'Доходы 2019 (корр5 от 24.10.19)'!$J$35,'Доходы 2019 (корр5 от 24.10.19)'!$J$45)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(корр5 от 24.10.19)'!$K$12,'Доходы 2019 (корр5 от 24.10.19)'!$K$35,'Доходы 2019 (корр5 от 24.10.19)'!$K$45)</c:f>
              <c:numCache>
                <c:formatCode>#,##0.00</c:formatCode>
                <c:ptCount val="3"/>
                <c:pt idx="0">
                  <c:v>368462.91000000003</c:v>
                </c:pt>
                <c:pt idx="1">
                  <c:v>66493.03</c:v>
                </c:pt>
                <c:pt idx="2">
                  <c:v>2104580.6000000006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бюджета города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5'!$A$3,'корректировка 5'!$A$6:$A$9)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5'!$D$3,'корректировка 5'!$D$6:$D$9)</c:f>
              <c:numCache>
                <c:formatCode>#,##0.0</c:formatCode>
                <c:ptCount val="4"/>
                <c:pt idx="0">
                  <c:v>106110.16</c:v>
                </c:pt>
                <c:pt idx="1">
                  <c:v>223573.31</c:v>
                </c:pt>
                <c:pt idx="2">
                  <c:v>483591.39</c:v>
                </c:pt>
                <c:pt idx="3">
                  <c:v>1739527.6700000004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4293096"/>
          <a:ext cx="7776867" cy="2053841"/>
        </p:xfrm>
        <a:graphic>
          <a:graphicData uri="http://schemas.openxmlformats.org/drawingml/2006/table">
            <a:tbl>
              <a:tblPr/>
              <a:tblGrid>
                <a:gridCol w="1890043"/>
                <a:gridCol w="1471706"/>
                <a:gridCol w="1471706"/>
                <a:gridCol w="1471706"/>
                <a:gridCol w="1471706"/>
              </a:tblGrid>
              <a:tr h="936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6 202 672,68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2 539 536,54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1 879 763,99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6 220 436,41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2 557 300,27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1 879 763,99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5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-324544" y="836712"/>
          <a:ext cx="52565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44008" y="1052736"/>
          <a:ext cx="4176464" cy="4968548"/>
        </p:xfrm>
        <a:graphic>
          <a:graphicData uri="http://schemas.openxmlformats.org/drawingml/2006/table">
            <a:tbl>
              <a:tblPr/>
              <a:tblGrid>
                <a:gridCol w="3415318"/>
                <a:gridCol w="761146"/>
              </a:tblGrid>
              <a:tr h="320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434 955,94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368 462,91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09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31 690,18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66 493,03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209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42 195,24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209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5 241,47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62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0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1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2 104 580,60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209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676 395,57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1 021 925,85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39 751,39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388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849,12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04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2 539 536,54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-324543" y="1412776"/>
          <a:ext cx="57606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932040" y="1628800"/>
          <a:ext cx="4211960" cy="3958590"/>
        </p:xfrm>
        <a:graphic>
          <a:graphicData uri="http://schemas.openxmlformats.org/drawingml/2006/table">
            <a:tbl>
              <a:tblPr/>
              <a:tblGrid>
                <a:gridCol w="3408229"/>
                <a:gridCol w="803731"/>
              </a:tblGrid>
              <a:tr h="323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2 557 300,3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106 110,2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4 050,9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223 573,3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483 591,4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1 739 527,7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1 356 908,1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123 665,8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174 658,0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84 253,3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4077072"/>
          <a:ext cx="8424935" cy="2009179"/>
        </p:xfrm>
        <a:graphic>
          <a:graphicData uri="http://schemas.openxmlformats.org/drawingml/2006/table">
            <a:tbl>
              <a:tblPr/>
              <a:tblGrid>
                <a:gridCol w="788298"/>
                <a:gridCol w="2648189"/>
                <a:gridCol w="1662816"/>
                <a:gridCol w="1662816"/>
                <a:gridCol w="1662816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39 751,39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676 395,57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128 850,62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30 350,48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1 021 925,86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1 018 218,50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1 018 223,60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2 104 586,52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1 439 991,82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1 339 385,08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1965</TotalTime>
  <Words>412</Words>
  <Application>Microsoft Office PowerPoint</Application>
  <PresentationFormat>Экран (4:3)</PresentationFormat>
  <Paragraphs>142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246</cp:revision>
  <dcterms:modified xsi:type="dcterms:W3CDTF">2019-10-31T04:44:00Z</dcterms:modified>
</cp:coreProperties>
</file>