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06.2020\&#1044;&#1086;&#1093;&#1086;&#1076;&#1099;%20&#1085;&#1072;&#1083;&#1086;&#1075;+&#1085;&#1077;&#1085;&#1072;&#1083;&#1086;&#1075;%20&#1085;&#1072;%2001.06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06.2020\&#1084;&#1072;&#1081;\&#1076;&#1083;&#1103;%20&#1089;&#1072;&#1081;&#1090;&#1072;%20&#1085;&#1072;%2001.06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2599</c:v>
                </c:pt>
                <c:pt idx="2">
                  <c:v>5598.77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270015.63999999996</c:v>
                </c:pt>
                <c:pt idx="1">
                  <c:v>94240</c:v>
                </c:pt>
                <c:pt idx="2">
                  <c:v>94172.800000000003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15612.06</c:v>
                </c:pt>
                <c:pt idx="2">
                  <c:v>15310.310000000001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36295.600000000006</c:v>
                </c:pt>
                <c:pt idx="1">
                  <c:v>7002.26</c:v>
                </c:pt>
                <c:pt idx="2">
                  <c:v>6411.37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4844.1899999999996</c:v>
                </c:pt>
                <c:pt idx="2">
                  <c:v>5110.0600000000004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23711.999999999996</c:v>
                </c:pt>
                <c:pt idx="1">
                  <c:v>9276.4500000000007</c:v>
                </c:pt>
                <c:pt idx="2">
                  <c:v>8218.18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19138.400000000001</c:v>
                </c:pt>
                <c:pt idx="2">
                  <c:v>15677.66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342.01</c:v>
                </c:pt>
                <c:pt idx="2">
                  <c:v>160.63999999999999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1829.1899999999998</c:v>
                </c:pt>
                <c:pt idx="1">
                  <c:v>714.95</c:v>
                </c:pt>
                <c:pt idx="2">
                  <c:v>1413.8200000000002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501</c:v>
                </c:pt>
                <c:pt idx="2">
                  <c:v>1349.9900000000002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1972.8000000000002</c:v>
                </c:pt>
                <c:pt idx="1">
                  <c:v>1290.2599999999998</c:v>
                </c:pt>
                <c:pt idx="2">
                  <c:v>1292.48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40</c:v>
                </c:pt>
                <c:pt idx="2">
                  <c:v>-54.189999999999991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473017.9</c:v>
                </c:pt>
                <c:pt idx="1">
                  <c:v>188527.6</c:v>
                </c:pt>
                <c:pt idx="2">
                  <c:v>188527.6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495378.37000000005</c:v>
                </c:pt>
                <c:pt idx="1">
                  <c:v>29735.61</c:v>
                </c:pt>
                <c:pt idx="2">
                  <c:v>29735.620000000003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1010703.86</c:v>
                </c:pt>
                <c:pt idx="1">
                  <c:v>385369.01</c:v>
                </c:pt>
                <c:pt idx="2">
                  <c:v>385369.02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5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-2677.8099999999995</c:v>
                </c:pt>
              </c:numCache>
            </c:numRef>
          </c:val>
        </c:ser>
        <c:shape val="box"/>
        <c:axId val="128876928"/>
        <c:axId val="128882176"/>
        <c:axId val="0"/>
      </c:bar3DChart>
      <c:catAx>
        <c:axId val="1288769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8882176"/>
        <c:crosses val="autoZero"/>
        <c:auto val="1"/>
        <c:lblAlgn val="ctr"/>
        <c:lblOffset val="100"/>
      </c:catAx>
      <c:valAx>
        <c:axId val="12888217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88769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135130</c:v>
                </c:pt>
                <c:pt idx="1">
                  <c:v>41554.800000000003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377.1</c:v>
                </c:pt>
                <c:pt idx="1">
                  <c:v>131.1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4849.7</c:v>
                </c:pt>
                <c:pt idx="1">
                  <c:v>1276.9000000000001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177464</c:v>
                </c:pt>
                <c:pt idx="1">
                  <c:v>21369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175247.4</c:v>
                </c:pt>
                <c:pt idx="1">
                  <c:v>17413.099999999999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1872</c:v>
                </c:pt>
                <c:pt idx="1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1579439.2</c:v>
                </c:pt>
                <c:pt idx="1">
                  <c:v>554763.30000000005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198729.8</c:v>
                </c:pt>
                <c:pt idx="1">
                  <c:v>43615.5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42.4</c:v>
                </c:pt>
                <c:pt idx="1">
                  <c:v>4.5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129246.9</c:v>
                </c:pt>
                <c:pt idx="1">
                  <c:v>19819.400000000001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69859.899999999994</c:v>
                </c:pt>
                <c:pt idx="1">
                  <c:v>25277.9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200</c:v>
                </c:pt>
                <c:pt idx="1">
                  <c:v>0.1</c:v>
                </c:pt>
              </c:numCache>
            </c:numRef>
          </c:val>
        </c:ser>
        <c:shape val="box"/>
        <c:axId val="75074560"/>
        <c:axId val="75388416"/>
        <c:axId val="0"/>
      </c:bar3DChart>
      <c:catAx>
        <c:axId val="750745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5388416"/>
        <c:crosses val="autoZero"/>
        <c:auto val="1"/>
        <c:lblAlgn val="ctr"/>
        <c:lblOffset val="100"/>
      </c:catAx>
      <c:valAx>
        <c:axId val="7538841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50745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  <a:endParaRPr lang="ru-RU" sz="3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11.06.2020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629148632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00671426"/>
              </p:ext>
            </p:extLst>
          </p:nvPr>
        </p:nvGraphicFramePr>
        <p:xfrm>
          <a:off x="827584" y="2851205"/>
          <a:ext cx="7416823" cy="2377996"/>
        </p:xfrm>
        <a:graphic>
          <a:graphicData uri="http://schemas.openxmlformats.org/drawingml/2006/table">
            <a:tbl>
              <a:tblPr/>
              <a:tblGrid>
                <a:gridCol w="2073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812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12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12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5447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План                                       за 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5 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439 081,82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759 915,20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758 567,9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асходы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472 458,38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774 254,10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725 225,52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33 376,56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-14 338,90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33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342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99992" y="476671"/>
          <a:ext cx="4464496" cy="6048677"/>
        </p:xfrm>
        <a:graphic>
          <a:graphicData uri="http://schemas.openxmlformats.org/drawingml/2006/table">
            <a:tbl>
              <a:tblPr/>
              <a:tblGrid>
                <a:gridCol w="1986700"/>
                <a:gridCol w="825932"/>
                <a:gridCol w="825932"/>
                <a:gridCol w="825932"/>
              </a:tblGrid>
              <a:tr h="5508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                                      за 5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9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385 471,94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133 573,96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134 821,49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2 599,00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5 598,77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66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270 015,64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94 240,00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94 172,80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15 612,06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15 310,31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7 002,26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6 411,37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4 844,19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5 110,06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9 276,45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8 218,18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22 026,62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19 840,40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508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19 138,40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15 677,66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2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9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714,95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1 413,82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5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54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1 292,48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-54,19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2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1 996 762,33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604 314,63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603 906,04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37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188 527,60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188 527,60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3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495 378,37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29 735,61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29 735,62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3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1 010 703,86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385 369,01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385 369,02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5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19 931,40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2 951,61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2 951,61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24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2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2 439 081,81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759 915,21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758 567,93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</a:t>
            </a:r>
            <a:r>
              <a:rPr lang="ru-RU" b="1" dirty="0" smtClean="0"/>
              <a:t>ЗА </a:t>
            </a:r>
            <a:r>
              <a:rPr lang="ru-RU" b="1" dirty="0" smtClean="0"/>
              <a:t>МАЙ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251521" y="332657"/>
          <a:ext cx="4104455" cy="6120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Май</a:t>
            </a:r>
            <a:r>
              <a:rPr lang="ru-RU" b="1" dirty="0" smtClean="0"/>
              <a:t>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88024" y="908720"/>
          <a:ext cx="4176466" cy="4237502"/>
        </p:xfrm>
        <a:graphic>
          <a:graphicData uri="http://schemas.openxmlformats.org/drawingml/2006/table">
            <a:tbl>
              <a:tblPr/>
              <a:tblGrid>
                <a:gridCol w="2247304"/>
                <a:gridCol w="964581"/>
                <a:gridCol w="964581"/>
              </a:tblGrid>
              <a:tr h="7397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963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2 472 458,4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725 225,6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135 130,0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41 554,8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598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1 276,9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98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177 464,0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21 369,0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98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175 247,4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17 413,1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55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1 977 318,2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643 480,6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1 579 439,2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554 763,3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198 729,8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43 615,5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129 246,9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19 819,4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69 859,9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25 277,9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98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323528" y="404664"/>
          <a:ext cx="4511402" cy="6196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2546</TotalTime>
  <Words>439</Words>
  <Application>Microsoft Office PowerPoint</Application>
  <PresentationFormat>Экран (4:3)</PresentationFormat>
  <Paragraphs>157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342</cp:revision>
  <dcterms:modified xsi:type="dcterms:W3CDTF">2020-06-11T05:53:46Z</dcterms:modified>
</cp:coreProperties>
</file>