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44;&#1086;&#1093;&#1086;&#1076;&#1099;%20&#1085;&#1072;%2001.07.2022\&#1044;&#1086;&#1093;&#1086;&#1076;&#1099;%20&#1085;&#1072;&#1083;&#1086;&#1075;+&#1085;&#1077;&#1085;&#1072;&#1083;&#1086;&#1075;%20&#1085;&#1072;%2001.07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56;&#1072;&#1089;&#1093;&#1086;&#1076;&#1099;%20&#1085;&#1072;%2001.07.2022\&#1084;&#1072;&#1081;\&#1076;&#1083;&#1103;%20&#1089;&#1072;&#1081;&#1090;&#1072;%20&#1085;&#1072;%2001.07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8446.2999999999993</c:v>
                </c:pt>
                <c:pt idx="1">
                  <c:v>4200</c:v>
                </c:pt>
                <c:pt idx="2" formatCode="#,##0.0">
                  <c:v>1463.46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184877.55</c:v>
                </c:pt>
                <c:pt idx="2" formatCode="#,##0.0">
                  <c:v>178049.22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72341.91</c:v>
                </c:pt>
                <c:pt idx="2">
                  <c:v>67884.25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8358.2199999999993</c:v>
                </c:pt>
                <c:pt idx="2">
                  <c:v>8393.0400000000009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7753.6</c:v>
                </c:pt>
                <c:pt idx="2">
                  <c:v>7816.05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25825.200000000001</c:v>
                </c:pt>
                <c:pt idx="2">
                  <c:v>30104.71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27781.53</c:v>
                </c:pt>
                <c:pt idx="2">
                  <c:v>24150.68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421.6</c:v>
                </c:pt>
                <c:pt idx="2">
                  <c:v>408.38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9478.51</c:v>
                </c:pt>
                <c:pt idx="1">
                  <c:v>8466.7999999999993</c:v>
                </c:pt>
                <c:pt idx="2">
                  <c:v>9254.81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12400</c:v>
                </c:pt>
                <c:pt idx="1">
                  <c:v>1772.73</c:v>
                </c:pt>
                <c:pt idx="2">
                  <c:v>1468.4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5222.7</c:v>
                </c:pt>
                <c:pt idx="1">
                  <c:v>1317.91</c:v>
                </c:pt>
                <c:pt idx="2">
                  <c:v>3811.86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24.99</c:v>
                </c:pt>
                <c:pt idx="2">
                  <c:v>0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 formatCode="#,##0.00">
                  <c:v>480567.2</c:v>
                </c:pt>
                <c:pt idx="1">
                  <c:v>252586.1</c:v>
                </c:pt>
                <c:pt idx="2" formatCode="#,##0.00">
                  <c:v>224586.1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 formatCode="#,##0.00">
                  <c:v>1704474.58</c:v>
                </c:pt>
                <c:pt idx="1">
                  <c:v>286618.86</c:v>
                </c:pt>
                <c:pt idx="2">
                  <c:v>169480.29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 formatCode="#,##0.00">
                  <c:v>1151611.02</c:v>
                </c:pt>
                <c:pt idx="1">
                  <c:v>560801.99</c:v>
                </c:pt>
                <c:pt idx="2">
                  <c:v>558398.56999999995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4822.33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6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0,00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146739584"/>
        <c:axId val="168158336"/>
        <c:axId val="0"/>
      </c:bar3DChart>
      <c:catAx>
        <c:axId val="14673958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8158336"/>
        <c:crosses val="autoZero"/>
        <c:auto val="1"/>
        <c:lblAlgn val="ctr"/>
        <c:lblOffset val="100"/>
      </c:catAx>
      <c:valAx>
        <c:axId val="16815833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67395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402104.4</c:v>
                </c:pt>
                <c:pt idx="1">
                  <c:v>80199.3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428.6</c:v>
                </c:pt>
                <c:pt idx="1">
                  <c:v>241.9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13233.6</c:v>
                </c:pt>
                <c:pt idx="1">
                  <c:v>2972.7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610589</c:v>
                </c:pt>
                <c:pt idx="1">
                  <c:v>43237.9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739510.1</c:v>
                </c:pt>
                <c:pt idx="1">
                  <c:v>61556.3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13936</c:v>
                </c:pt>
                <c:pt idx="1">
                  <c:v>409.8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1694116</c:v>
                </c:pt>
                <c:pt idx="1">
                  <c:v>849461.1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330795.5</c:v>
                </c:pt>
                <c:pt idx="1">
                  <c:v>73960.800000000003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195.8</c:v>
                </c:pt>
                <c:pt idx="1">
                  <c:v>158.1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179680.5</c:v>
                </c:pt>
                <c:pt idx="1">
                  <c:v>45318.2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225753.4</c:v>
                </c:pt>
                <c:pt idx="1">
                  <c:v>107244.1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2.0138400000000001</c:v>
                </c:pt>
              </c:numCache>
            </c:numRef>
          </c:val>
        </c:ser>
        <c:shape val="box"/>
        <c:axId val="129054976"/>
        <c:axId val="189745792"/>
        <c:axId val="0"/>
      </c:bar3DChart>
      <c:catAx>
        <c:axId val="1290549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9745792"/>
        <c:crosses val="autoZero"/>
        <c:auto val="1"/>
        <c:lblAlgn val="ctr"/>
        <c:lblOffset val="100"/>
      </c:catAx>
      <c:valAx>
        <c:axId val="18974579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90549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08.07.2022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913" y="548680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60" y="3717032"/>
          <a:ext cx="8136902" cy="2141173"/>
        </p:xfrm>
        <a:graphic>
          <a:graphicData uri="http://schemas.openxmlformats.org/drawingml/2006/table">
            <a:tbl>
              <a:tblPr/>
              <a:tblGrid>
                <a:gridCol w="2304256"/>
                <a:gridCol w="1924238"/>
                <a:gridCol w="1954204"/>
                <a:gridCol w="1954204"/>
              </a:tblGrid>
              <a:tr h="46382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на </a:t>
                      </a:r>
                      <a:r>
                        <a:rPr lang="ru-RU" sz="2000" b="0" i="0" u="none" strike="noStrike" dirty="0" smtClean="0">
                          <a:latin typeface="Arial"/>
                        </a:rPr>
                        <a:t>6</a:t>
                      </a:r>
                      <a:r>
                        <a:rPr lang="ru-RU" sz="2000" b="0" i="0" u="none" strike="noStrike" baseline="0" dirty="0" smtClean="0">
                          <a:latin typeface="Arial"/>
                        </a:rPr>
                        <a:t> </a:t>
                      </a:r>
                      <a:r>
                        <a:rPr lang="ru-RU" sz="2000" b="0" i="0" u="none" strike="noStrike" dirty="0" smtClean="0">
                          <a:latin typeface="Arial"/>
                        </a:rPr>
                        <a:t>мес</a:t>
                      </a:r>
                      <a:r>
                        <a:rPr lang="ru-RU" sz="2000" b="0" i="0" u="none" strike="noStrike" dirty="0">
                          <a:latin typeface="Arial"/>
                        </a:rPr>
                        <a:t>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65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4 111 761,12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1 449 895,63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1 293 397,98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23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4 210 442,86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1 269 432,55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1 264 762,32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240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</a:t>
                      </a:r>
                    </a:p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/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-98 681,74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180 463,08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28 635,66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ИЮНЬ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476672"/>
          <a:ext cx="4536504" cy="6208807"/>
        </p:xfrm>
        <a:graphic>
          <a:graphicData uri="http://schemas.openxmlformats.org/drawingml/2006/table">
            <a:tbl>
              <a:tblPr/>
              <a:tblGrid>
                <a:gridCol w="2088232"/>
                <a:gridCol w="792088"/>
                <a:gridCol w="792088"/>
                <a:gridCol w="864096"/>
              </a:tblGrid>
              <a:tr h="302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 на 6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2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303 356,48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293 710,73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37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1 463,46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14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184 877,55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178 049,22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72 341,91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67 884,25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8 358,22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8 393,04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7 753,60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7 816,05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25 825,20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30 104,71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3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101 468,59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39 785,56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39 094,13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67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27 781,53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24 150,68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9 478,51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8 466,80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9 254,81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1 772,73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1 317,91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3 811,86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3 380 645,65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1 106 753,57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960 593,15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480 567,20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252 586,10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224 586,10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1 704 474,58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286 618,86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169 480,29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1 151 611,02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560 801,99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558 398,57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57 543,45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25 119,55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26 501,12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4 822,33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4 111 761,12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1 449 895,60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1 293 398,01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716017" y="260648"/>
          <a:ext cx="4824536" cy="659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 </a:t>
            </a:r>
            <a:r>
              <a:rPr lang="ru-RU" b="1" dirty="0" smtClean="0"/>
              <a:t>ИЮНЬ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0" y="476672"/>
          <a:ext cx="6286500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436097" y="908720"/>
          <a:ext cx="3600399" cy="4105275"/>
        </p:xfrm>
        <a:graphic>
          <a:graphicData uri="http://schemas.openxmlformats.org/drawingml/2006/table">
            <a:tbl>
              <a:tblPr/>
              <a:tblGrid>
                <a:gridCol w="1892412"/>
                <a:gridCol w="884105"/>
                <a:gridCol w="823882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4 210 442,9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1 264 762,3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402 104,4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80 199,3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428,6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241,9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13 233,6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2 972,7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610 589,0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43 237,9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739 510,1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61 556,3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13 936,0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2 430 541,2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1 076 142,3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1 694 116,0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849 461,1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330 795,5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73 960,8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179 680,5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45 318,2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225 753,4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107 244,1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2895</TotalTime>
  <Words>463</Words>
  <Application>Microsoft Office PowerPoint</Application>
  <PresentationFormat>Экран (4:3)</PresentationFormat>
  <Paragraphs>163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391</cp:revision>
  <dcterms:modified xsi:type="dcterms:W3CDTF">2022-07-08T07:53:46Z</dcterms:modified>
</cp:coreProperties>
</file>