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91" r:id="rId2"/>
    <p:sldId id="292" r:id="rId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0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183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97317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 «Формирование современной городской среды»                                               на 2018-2022  годы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897226"/>
              </p:ext>
            </p:extLst>
          </p:nvPr>
        </p:nvGraphicFramePr>
        <p:xfrm>
          <a:off x="683568" y="930836"/>
          <a:ext cx="7848872" cy="188328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391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203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233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233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2260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6498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ассигнований,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 рублей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2018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416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Минусинска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05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05 05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30526,39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5953,00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28378,96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5772,94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92,9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96,97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95008" y="3186549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471639"/>
              </p:ext>
            </p:extLst>
          </p:nvPr>
        </p:nvGraphicFramePr>
        <p:xfrm>
          <a:off x="683568" y="4205307"/>
          <a:ext cx="7704858" cy="18407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17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340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40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125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125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6989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задачи, показатели результативности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9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95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Цель: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качества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комфорта городской среды на территории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муниципального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 город Минусинск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40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показатели: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площади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благоустроенных: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дворовых территорий многоквартирных домов;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общественных территорий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кв. 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17 956,5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0299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82" y="-14129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925070"/>
              </p:ext>
            </p:extLst>
          </p:nvPr>
        </p:nvGraphicFramePr>
        <p:xfrm>
          <a:off x="611560" y="2523239"/>
          <a:ext cx="7776865" cy="27393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80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631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235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10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210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3988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задачи, показатели результативности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9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622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Задачи: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создания, содержания и развития объектов благоустройства на территории муниципального образования;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повышение уровня вовлеченности заинтересованных граждан, организаций в реализацию мероприятий по благоустройству территории муниципального образования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9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результативности: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дворовых территорий многоквартирных домов 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рамках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программы;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общественных территорий города в рамках программы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80428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188</Words>
  <Application>Microsoft Office PowerPoint</Application>
  <PresentationFormat>Экран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Тема Office</vt:lpstr>
      <vt:lpstr>Программа  «Формирование современной городской среды»                                               на 2018-2022  годы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99</cp:lastModifiedBy>
  <cp:revision>126</cp:revision>
  <cp:lastPrinted>2019-02-06T03:31:27Z</cp:lastPrinted>
  <dcterms:modified xsi:type="dcterms:W3CDTF">2019-02-06T08:00:17Z</dcterms:modified>
</cp:coreProperties>
</file>