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6"/>
  </p:notesMasterIdLst>
  <p:sldIdLst>
    <p:sldId id="294" r:id="rId2"/>
    <p:sldId id="305" r:id="rId3"/>
    <p:sldId id="303" r:id="rId4"/>
    <p:sldId id="296" r:id="rId5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06" d="100"/>
          <a:sy n="106" d="100"/>
        </p:scale>
        <p:origin x="-108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5866" y="650404"/>
            <a:ext cx="10219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современной городской </a:t>
            </a:r>
          </a:p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среды на 2018 – 2024 годы</a:t>
            </a:r>
            <a:endParaRPr lang="ru-RU" sz="2400" i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7923669"/>
              </p:ext>
            </p:extLst>
          </p:nvPr>
        </p:nvGraphicFramePr>
        <p:xfrm>
          <a:off x="660402" y="2343780"/>
          <a:ext cx="11040533" cy="3613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897"/>
                <a:gridCol w="8183491"/>
                <a:gridCol w="2327145"/>
              </a:tblGrid>
              <a:tr h="687287"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п/п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2019  году, тыс. руб.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дворовых и общественных территорий города Минусинска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33 113,64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03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 (восстановление) парковочных мест и тротуаров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1 852,94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1668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мероприятий в рамках конкурса «Лучших проектов создания комфортной городской среды»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86 796,52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 – проекта «Перекресток Истории»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450,00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6567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дизайн-проектов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общественным территориям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197,50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1886">
                <a:tc>
                  <a:txBody>
                    <a:bodyPr/>
                    <a:lstStyle/>
                    <a:p>
                      <a:pPr algn="ctr"/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122 410,60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967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1480" y="350520"/>
            <a:ext cx="11384280" cy="6111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89383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0250" y="354496"/>
            <a:ext cx="3503499" cy="323776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4900" y="363697"/>
            <a:ext cx="3136900" cy="331718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0611" y="3680882"/>
            <a:ext cx="3483138" cy="27859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599" y="2996202"/>
            <a:ext cx="3697890" cy="34705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09333" y="1245618"/>
            <a:ext cx="6597318" cy="44016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397294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139" y="2088510"/>
            <a:ext cx="5582094" cy="4095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74458" y="443220"/>
            <a:ext cx="5960767" cy="4518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07368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85</Words>
  <Application>Microsoft Office PowerPoint</Application>
  <PresentationFormat>Произвольный</PresentationFormat>
  <Paragraphs>24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Базис</vt:lpstr>
      <vt:lpstr>Слайд 1</vt:lpstr>
      <vt:lpstr>Слайд 2</vt:lpstr>
      <vt:lpstr>Слайд 3</vt:lpstr>
      <vt:lpstr>Слайд 4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user3</cp:lastModifiedBy>
  <cp:revision>252</cp:revision>
  <cp:lastPrinted>2020-01-30T03:11:31Z</cp:lastPrinted>
  <dcterms:created xsi:type="dcterms:W3CDTF">2016-04-28T09:51:29Z</dcterms:created>
  <dcterms:modified xsi:type="dcterms:W3CDTF">2020-03-20T09:06:12Z</dcterms:modified>
</cp:coreProperties>
</file>