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4.2017\&#1044;&#1086;&#1093;&#1086;&#1076;&#1099;%20&#1085;&#1072;&#1083;&#1086;&#1075;+&#1085;&#1077;&#1085;&#1072;&#1083;&#1086;&#107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4.2017\&#1084;&#1072;&#1088;&#1090;\&#1076;&#1083;&#1103;%20&#1089;&#1072;&#1081;&#1090;&#1072;%20&#1085;&#1072;%2001.12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521</c:v>
                </c:pt>
                <c:pt idx="2">
                  <c:v>1405.22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207980.7</c:v>
                </c:pt>
                <c:pt idx="1">
                  <c:v>42990</c:v>
                </c:pt>
                <c:pt idx="2">
                  <c:v>39957.17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10680</c:v>
                </c:pt>
                <c:pt idx="2">
                  <c:v>9237.7999999999993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2610</c:v>
                </c:pt>
                <c:pt idx="2">
                  <c:v>3200.73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3214.4</c:v>
                </c:pt>
                <c:pt idx="2">
                  <c:v>3360.18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3728</c:v>
                </c:pt>
                <c:pt idx="2">
                  <c:v>4320.59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54381.3</c:v>
                </c:pt>
                <c:pt idx="1">
                  <c:v>10035</c:v>
                </c:pt>
                <c:pt idx="2">
                  <c:v>7498.28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115</c:v>
                </c:pt>
                <c:pt idx="2">
                  <c:v>143.72999999999999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9443.92</c:v>
                </c:pt>
                <c:pt idx="1">
                  <c:v>459</c:v>
                </c:pt>
                <c:pt idx="2">
                  <c:v>334.38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1440</c:v>
                </c:pt>
                <c:pt idx="1">
                  <c:v>231.89</c:v>
                </c:pt>
                <c:pt idx="2">
                  <c:v>669.79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7814.85</c:v>
                </c:pt>
                <c:pt idx="1">
                  <c:v>1643.5</c:v>
                </c:pt>
                <c:pt idx="2">
                  <c:v>2441.61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61.99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126651.1</c:v>
                </c:pt>
                <c:pt idx="2">
                  <c:v>126651.1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250216.8</c:v>
                </c:pt>
                <c:pt idx="1">
                  <c:v>6792.95</c:v>
                </c:pt>
                <c:pt idx="2">
                  <c:v>6792.95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897907.4</c:v>
                </c:pt>
                <c:pt idx="1">
                  <c:v>156771.84</c:v>
                </c:pt>
                <c:pt idx="2">
                  <c:v>156771.84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8458.24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3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-52.97</c:v>
                </c:pt>
              </c:numCache>
            </c:numRef>
          </c:val>
        </c:ser>
        <c:shape val="box"/>
        <c:axId val="105607936"/>
        <c:axId val="105610240"/>
        <c:axId val="0"/>
      </c:bar3DChart>
      <c:catAx>
        <c:axId val="1056079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610240"/>
        <c:crosses val="autoZero"/>
        <c:auto val="1"/>
        <c:lblAlgn val="ctr"/>
        <c:lblOffset val="100"/>
      </c:catAx>
      <c:valAx>
        <c:axId val="10561024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6079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99637</c:v>
                </c:pt>
                <c:pt idx="1">
                  <c:v>16369.8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50.3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4563.1000000000004</c:v>
                </c:pt>
                <c:pt idx="1">
                  <c:v>507.2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227287.6</c:v>
                </c:pt>
                <c:pt idx="1">
                  <c:v>38607.199999999997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102695.1</c:v>
                </c:pt>
                <c:pt idx="1">
                  <c:v>9292.6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1096643.2</c:v>
                </c:pt>
                <c:pt idx="1">
                  <c:v>218057.2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124518.5</c:v>
                </c:pt>
                <c:pt idx="1">
                  <c:v>18531.400000000001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181954.8</c:v>
                </c:pt>
                <c:pt idx="1">
                  <c:v>19560.2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29418.9</c:v>
                </c:pt>
                <c:pt idx="1">
                  <c:v>7267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79102720"/>
        <c:axId val="79107200"/>
        <c:axId val="0"/>
      </c:bar3DChart>
      <c:catAx>
        <c:axId val="791027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9107200"/>
        <c:crosses val="autoZero"/>
        <c:auto val="1"/>
        <c:lblAlgn val="ctr"/>
        <c:lblOffset val="100"/>
      </c:catAx>
      <c:valAx>
        <c:axId val="7910720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91027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1538" y="3571876"/>
          <a:ext cx="7643866" cy="2004136"/>
        </p:xfrm>
        <a:graphic>
          <a:graphicData uri="http://schemas.openxmlformats.org/drawingml/2006/table">
            <a:tbl>
              <a:tblPr/>
              <a:tblGrid>
                <a:gridCol w="2872434"/>
                <a:gridCol w="2272476"/>
                <a:gridCol w="2498956"/>
              </a:tblGrid>
              <a:tr h="642942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1 820 895,6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362 794,4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1 867 454,6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328 247,6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dirty="0" smtClean="0"/>
              <a:t>март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428604"/>
          <a:ext cx="4286248" cy="6129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143372" y="428604"/>
          <a:ext cx="4857784" cy="5999688"/>
        </p:xfrm>
        <a:graphic>
          <a:graphicData uri="http://schemas.openxmlformats.org/drawingml/2006/table">
            <a:tbl>
              <a:tblPr/>
              <a:tblGrid>
                <a:gridCol w="2460137"/>
                <a:gridCol w="907752"/>
                <a:gridCol w="700546"/>
                <a:gridCol w="789349"/>
              </a:tblGrid>
              <a:tr h="401581">
                <a:tc>
                  <a:txBody>
                    <a:bodyPr/>
                    <a:lstStyle/>
                    <a:p>
                      <a:pPr algn="ctr" rtl="0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за 3 </a:t>
                      </a:r>
                      <a:r>
                        <a:rPr lang="ru-RU" sz="11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74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314 096,3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63 743,4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61 481,7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07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521,0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1 405,2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4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207 980,7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42 990,0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39 957,2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4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10 680,0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9 237,8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4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2 610,0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3 200,7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7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3 214,4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3 360,2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7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3 728,0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4 320,6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3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74 033,6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12 484,4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11 149,8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1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54 381,3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10 035,0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7 498,3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115,0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143,7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9 443,9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334,4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231,9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669,8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7 814,9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1 643,5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2 441,6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716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62,0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1 432 765,7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290 215,9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290 162,9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126 651,1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126 651,1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250 216,8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6 793,0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6 793,0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897 907,4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156 771,8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156 771,8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7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7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1 820 895,6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366 443,7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362 794,4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март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857232"/>
          <a:ext cx="4286280" cy="5572164"/>
        </p:xfrm>
        <a:graphic>
          <a:graphicData uri="http://schemas.openxmlformats.org/drawingml/2006/table">
            <a:tbl>
              <a:tblPr/>
              <a:tblGrid>
                <a:gridCol w="2306394"/>
                <a:gridCol w="989943"/>
                <a:gridCol w="989943"/>
              </a:tblGrid>
              <a:tr h="560721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5607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99 637,0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16 369,8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607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607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227 287,6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38 607,2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607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102 695,1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9 292,6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1 096 643,2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218 057,2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124 518,5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18 531,4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181 954,8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19 560,2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7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29 418,9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7 267,0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607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214810" y="857232"/>
          <a:ext cx="5414960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2098</TotalTime>
  <Words>376</Words>
  <Application>Microsoft Office PowerPoint</Application>
  <PresentationFormat>Экран (4:3)</PresentationFormat>
  <Paragraphs>142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261</cp:revision>
  <dcterms:modified xsi:type="dcterms:W3CDTF">2017-04-12T10:23:34Z</dcterms:modified>
</cp:coreProperties>
</file>