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8"/>
  </p:notesMasterIdLst>
  <p:sldIdLst>
    <p:sldId id="307" r:id="rId2"/>
    <p:sldId id="298" r:id="rId3"/>
    <p:sldId id="258" r:id="rId4"/>
    <p:sldId id="308" r:id="rId5"/>
    <p:sldId id="262" r:id="rId6"/>
    <p:sldId id="309" r:id="rId7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CC"/>
    <a:srgbClr val="000066"/>
    <a:srgbClr val="000099"/>
    <a:srgbClr val="DDECFF"/>
    <a:srgbClr val="ECECEC"/>
    <a:srgbClr val="FFFFCC"/>
    <a:srgbClr val="FFFF66"/>
    <a:srgbClr val="6D90C3"/>
    <a:srgbClr val="DFF8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6" autoAdjust="0"/>
    <p:restoredTop sz="99023" autoAdjust="0"/>
  </p:normalViewPr>
  <p:slideViewPr>
    <p:cSldViewPr snapToGrid="0">
      <p:cViewPr varScale="1">
        <p:scale>
          <a:sx n="66" d="100"/>
          <a:sy n="66" d="100"/>
        </p:scale>
        <p:origin x="72" y="13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A2DAB8AD-31C9-4080-9534-2D553923AABC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4"/>
            <a:ext cx="5408930" cy="3891111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4"/>
            <a:ext cx="2929837" cy="49582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4"/>
            <a:ext cx="2929837" cy="495824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EA5F0DC1-7B8E-4DF8-9313-60E8842BC3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9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094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9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7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4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6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46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0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27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90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72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1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60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09.03.2021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62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" y="228600"/>
            <a:ext cx="11756572" cy="6400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5942" y="1093797"/>
            <a:ext cx="114463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endParaRPr lang="ru-RU" sz="4800" b="1" dirty="0" smtClean="0">
              <a:solidFill>
                <a:srgbClr val="FFFF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исполнению бюджетных</a:t>
            </a:r>
            <a:r>
              <a:rPr lang="ru-RU" sz="48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</a:t>
            </a:r>
            <a:r>
              <a:rPr lang="ru-RU" sz="48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2020 год </a:t>
            </a:r>
            <a:r>
              <a:rPr lang="ru-RU" sz="4800" b="1" dirty="0" smtClean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МКУ</a:t>
            </a:r>
            <a:r>
              <a:rPr lang="ru-RU" sz="48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городского хозяйства»</a:t>
            </a:r>
            <a:r>
              <a:rPr lang="ru-RU" sz="4800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800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24057" y="59830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defRPr/>
            </a:pPr>
            <a:r>
              <a:rPr lang="ru-RU" b="1" kern="0" dirty="0">
                <a:solidFill>
                  <a:srgbClr val="FFFF00"/>
                </a:solidFill>
              </a:rPr>
              <a:t>Егоров Александр Леонидович, </a:t>
            </a:r>
          </a:p>
          <a:p>
            <a:pPr lvl="0" algn="just">
              <a:defRPr/>
            </a:pPr>
            <a:r>
              <a:rPr lang="ru-RU" b="1" kern="0" dirty="0">
                <a:solidFill>
                  <a:srgbClr val="FFFF00"/>
                </a:solidFill>
              </a:rPr>
              <a:t>МКУ «Управление городского хозяйства»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0917" y="228600"/>
            <a:ext cx="2464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/>
                <a:solidFill>
                  <a:srgbClr val="0000CC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b="1" cap="all" dirty="0">
              <a:ln/>
              <a:solidFill>
                <a:srgbClr val="0000CC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11031187" y="231830"/>
            <a:ext cx="921327" cy="1143000"/>
            <a:chOff x="4368" y="1872"/>
            <a:chExt cx="256" cy="384"/>
          </a:xfrm>
        </p:grpSpPr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4368" y="1872"/>
              <a:ext cx="256" cy="384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FF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12" name="Picture 8" descr="герб Минусинска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6" y="1920"/>
              <a:ext cx="15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13536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581" y="1185809"/>
            <a:ext cx="11317635" cy="863599"/>
          </a:xfrm>
        </p:spPr>
        <p:txBody>
          <a:bodyPr>
            <a:noAutofit/>
          </a:bodyPr>
          <a:lstStyle/>
          <a:p>
            <a:pPr algn="ctr"/>
            <a:r>
              <a:rPr lang="ru-RU" sz="26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</a:t>
            </a:r>
            <a:br>
              <a:rPr lang="ru-RU" sz="26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6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«Благоустройство территории муниципального </a:t>
            </a:r>
            <a:br>
              <a:rPr lang="ru-RU" sz="26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6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город Минусинск»</a:t>
            </a:r>
            <a:endParaRPr lang="ru-RU" sz="2600" i="1" dirty="0">
              <a:solidFill>
                <a:srgbClr val="000066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718231"/>
              </p:ext>
            </p:extLst>
          </p:nvPr>
        </p:nvGraphicFramePr>
        <p:xfrm>
          <a:off x="452541" y="3113006"/>
          <a:ext cx="11317636" cy="1837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5373"/>
                <a:gridCol w="5392759"/>
                <a:gridCol w="1305615"/>
                <a:gridCol w="1305615"/>
                <a:gridCol w="1376572"/>
                <a:gridCol w="1381702"/>
              </a:tblGrid>
              <a:tr h="333517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бюджетных ассигнований (тыс. руб.)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335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35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320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учреждение «Управление городского хозяйства» администрации города Минусинска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12 854,86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12 002,40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612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945" y="223633"/>
            <a:ext cx="11754795" cy="643467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Подпрограмма </a:t>
            </a:r>
            <a:br>
              <a:rPr lang="ru-RU" sz="18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«Благоустройство муниципального образования город Минусинск»</a:t>
            </a:r>
            <a:endParaRPr lang="ru-RU" sz="1800" b="1" i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55049"/>
              </p:ext>
            </p:extLst>
          </p:nvPr>
        </p:nvGraphicFramePr>
        <p:xfrm>
          <a:off x="509731" y="930767"/>
          <a:ext cx="11133221" cy="2143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323"/>
                <a:gridCol w="5032319"/>
                <a:gridCol w="1112520"/>
                <a:gridCol w="1561661"/>
                <a:gridCol w="1359289"/>
                <a:gridCol w="1521109"/>
              </a:tblGrid>
              <a:tr h="413297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бюджетных ассигнований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(тыс. руб.)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15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3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359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учреждение «Управление городского хозяйства» администрации города Минусинска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5 403,76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5 403,76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85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7 136,10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6 284,64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88,07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140"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12 539,86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11 688,40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93,21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84189" y="3073804"/>
            <a:ext cx="117547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мероприятий подпрограммы </a:t>
            </a:r>
            <a:r>
              <a:rPr lang="ru-RU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были достигнуты </a:t>
            </a:r>
            <a:r>
              <a:rPr lang="ru-RU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следующие показатели: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885337"/>
              </p:ext>
            </p:extLst>
          </p:nvPr>
        </p:nvGraphicFramePr>
        <p:xfrm>
          <a:off x="509731" y="3443136"/>
          <a:ext cx="11157642" cy="3061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721"/>
                <a:gridCol w="8161020"/>
                <a:gridCol w="800100"/>
                <a:gridCol w="1021080"/>
                <a:gridCol w="910721"/>
              </a:tblGrid>
              <a:tr h="43225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показатели результативности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12644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повышение уровня благоустройства территории муниципального образования город Минусинск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662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результативности: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36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лощади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общественных территорий города, на которых выполнены работы по благоустройству, по отношению к общей площади муниципального образования город Минусинск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78"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Развешивание и снятие флагов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494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Демонтаж , перемещение и хранение самовольно установленных и незаконн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размещенных объектов движимого имущества на территории муниципального образования город Минусинск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494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Изготовление и монтаж указателей улиц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494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проектно-сметной документации на реконструкцию парковой зоны (парк культуры и отдыха)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06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041167"/>
              </p:ext>
            </p:extLst>
          </p:nvPr>
        </p:nvGraphicFramePr>
        <p:xfrm>
          <a:off x="607422" y="1807030"/>
          <a:ext cx="10961915" cy="3374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318"/>
                <a:gridCol w="8816340"/>
                <a:gridCol w="1785257"/>
              </a:tblGrid>
              <a:tr h="74868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освоенных бюджетных средств в 2020 году,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1801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Развешивание и снятие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флагов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129,60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Текущее содержание скверов и зеленых насаждений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5 274,16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72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демонтажу, перемещению и хранению самовольно установленных </a:t>
                      </a:r>
                    </a:p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незаконно размещенных объектов движимого имущества на территории муниципального образования город Минусинск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461,54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Разработка проектно-сметной документации на реконструкцию парковой зоны (парк культуры и отдыха)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5 823,10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11 688,40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603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351" y="304688"/>
            <a:ext cx="12191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Подпрограмма  «Мой любимый город»</a:t>
            </a:r>
            <a:endParaRPr lang="ru-RU" sz="2000" b="1" i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09287"/>
              </p:ext>
            </p:extLst>
          </p:nvPr>
        </p:nvGraphicFramePr>
        <p:xfrm>
          <a:off x="643689" y="949466"/>
          <a:ext cx="10923471" cy="1981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323"/>
                <a:gridCol w="5012668"/>
                <a:gridCol w="1112520"/>
                <a:gridCol w="1581312"/>
                <a:gridCol w="1359289"/>
                <a:gridCol w="1311359"/>
              </a:tblGrid>
              <a:tr h="581792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бюджетных ассигнований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(тыс. руб.)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42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5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247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учреждение «Управление городского хозяйства» администрации города Минусинска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315,00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314,00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24714" y="3176101"/>
            <a:ext cx="113614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мероприятий подпрограммы были достигнуты следующие показатели: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117795"/>
              </p:ext>
            </p:extLst>
          </p:nvPr>
        </p:nvGraphicFramePr>
        <p:xfrm>
          <a:off x="643689" y="3942437"/>
          <a:ext cx="11068051" cy="2291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428"/>
                <a:gridCol w="6494970"/>
                <a:gridCol w="1019742"/>
                <a:gridCol w="1600210"/>
                <a:gridCol w="1370701"/>
              </a:tblGrid>
              <a:tr h="432255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показатели результативности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93321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активное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привлечение жителей к благоустройству городских территорий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662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результативности: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536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 конкурса «Мой любимый город», признанных в установленном порядке победителями,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отношению к количеству заявок, поданных на участие в конкурсе «Мой любимый город»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60,10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125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666723"/>
              </p:ext>
            </p:extLst>
          </p:nvPr>
        </p:nvGraphicFramePr>
        <p:xfrm>
          <a:off x="708660" y="1912620"/>
          <a:ext cx="10961915" cy="2582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318"/>
                <a:gridCol w="8816340"/>
                <a:gridCol w="1785257"/>
              </a:tblGrid>
              <a:tr h="74868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освоенных бюджетных средств в 2020 году,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18010">
                <a:tc rowSpan="2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городского конкурса на благоустройство территорий и дворов "Мой любимый город"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 v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72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314,00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520134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3050</TotalTime>
  <Words>448</Words>
  <Application>Microsoft Office PowerPoint</Application>
  <PresentationFormat>Широкоэкранный</PresentationFormat>
  <Paragraphs>130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 Black</vt:lpstr>
      <vt:lpstr>Calibri</vt:lpstr>
      <vt:lpstr>Corbel</vt:lpstr>
      <vt:lpstr>Times New Roman</vt:lpstr>
      <vt:lpstr>Базис</vt:lpstr>
      <vt:lpstr>Презентация PowerPoint</vt:lpstr>
      <vt:lpstr>Муниципальная программа  «Благоустройство территории муниципального  образования город Минусинск»</vt:lpstr>
      <vt:lpstr>Подпрограмма  «Благоустройство муниципального образования город Минусинск»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5567</dc:creator>
  <cp:lastModifiedBy>Пользователь Windows</cp:lastModifiedBy>
  <cp:revision>313</cp:revision>
  <cp:lastPrinted>2021-03-04T04:35:16Z</cp:lastPrinted>
  <dcterms:created xsi:type="dcterms:W3CDTF">2016-04-28T09:51:29Z</dcterms:created>
  <dcterms:modified xsi:type="dcterms:W3CDTF">2021-03-09T03:30:43Z</dcterms:modified>
</cp:coreProperties>
</file>