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78" r:id="rId3"/>
    <p:sldId id="285" r:id="rId4"/>
    <p:sldId id="286" r:id="rId5"/>
    <p:sldId id="287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</a:t>
            </a:r>
            <a:r>
              <a:rPr lang="ru-RU" sz="4000" b="1" dirty="0" smtClean="0"/>
              <a:t>2018 </a:t>
            </a:r>
            <a:r>
              <a:rPr lang="ru-RU" sz="4000" b="1" dirty="0" smtClean="0"/>
              <a:t>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46511" y="229760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транспортной инфраструктуры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058430"/>
              </p:ext>
            </p:extLst>
          </p:nvPr>
        </p:nvGraphicFramePr>
        <p:xfrm>
          <a:off x="603200" y="2060848"/>
          <a:ext cx="8286809" cy="34521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9658"/>
                <a:gridCol w="2810832"/>
                <a:gridCol w="1215532"/>
                <a:gridCol w="1265843"/>
                <a:gridCol w="1214919"/>
                <a:gridCol w="1230025"/>
              </a:tblGrid>
              <a:tr h="4629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61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16 048,90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226 751,57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16 045,85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217 060,68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99,98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95,73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0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28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183 560,60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177 016,10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96,44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59 239,87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56 090,43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40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242 800,47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233 106,53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69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8740" y="138294"/>
            <a:ext cx="8008059" cy="62641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«Дороги муниципального образования город Минусинск»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390671"/>
              </p:ext>
            </p:extLst>
          </p:nvPr>
        </p:nvGraphicFramePr>
        <p:xfrm>
          <a:off x="696334" y="808371"/>
          <a:ext cx="8003231" cy="18028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44682"/>
                <a:gridCol w="2382613"/>
                <a:gridCol w="1040420"/>
                <a:gridCol w="1145417"/>
                <a:gridCol w="1145417"/>
                <a:gridCol w="1144682"/>
              </a:tblGrid>
              <a:tr h="5520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224 956,16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215 293,55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7564" y="293047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411837"/>
              </p:ext>
            </p:extLst>
          </p:nvPr>
        </p:nvGraphicFramePr>
        <p:xfrm>
          <a:off x="693910" y="3861048"/>
          <a:ext cx="7992889" cy="2562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285"/>
                <a:gridCol w="4047699"/>
                <a:gridCol w="1038285"/>
                <a:gridCol w="934310"/>
                <a:gridCol w="934310"/>
              </a:tblGrid>
              <a:tr h="3011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800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автомобильных дорог общего пользования, работы по содержанию которых выполняются в объеме действующих нормативов (допустимый уровень) и их удельный вес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общей протяженности автомобильных дорог, на которых производится комплекс работ по содержанию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66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51,08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51,08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протяженности автомобильных дорог общего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пользования местного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значения, на которой проведены работы по ремонту и капитальному ремонту в общей протяженности сети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722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02355"/>
            <a:ext cx="8229600" cy="73435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«Обеспечение пассажирских перевозок на городских маршрутах с небольшой интенсивностью пассажирских потоков»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101079"/>
              </p:ext>
            </p:extLst>
          </p:nvPr>
        </p:nvGraphicFramePr>
        <p:xfrm>
          <a:off x="673560" y="911795"/>
          <a:ext cx="8003231" cy="18028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44682"/>
                <a:gridCol w="2382613"/>
                <a:gridCol w="1040420"/>
                <a:gridCol w="1145417"/>
                <a:gridCol w="1145417"/>
                <a:gridCol w="1144682"/>
              </a:tblGrid>
              <a:tr h="48005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04 08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16 048,90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16 045,85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99,98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47564" y="280639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208682"/>
              </p:ext>
            </p:extLst>
          </p:nvPr>
        </p:nvGraphicFramePr>
        <p:xfrm>
          <a:off x="632640" y="4041947"/>
          <a:ext cx="8013239" cy="2448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2770"/>
                <a:gridCol w="1192660"/>
                <a:gridCol w="1550132"/>
                <a:gridCol w="1547677"/>
              </a:tblGrid>
              <a:tr h="29676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93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подвижность населения (количество поездок/количество жителей)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поездок/чел.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15,98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15,98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пассажира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14,46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14,46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субсидий на 1 км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94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субсидируемых поездок от общего числа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47,37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47,37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93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562" y="120505"/>
            <a:ext cx="8229600" cy="834758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3 «Повышение безопасности дорожного движения в муниципальном образовании город Минусинск»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191065"/>
              </p:ext>
            </p:extLst>
          </p:nvPr>
        </p:nvGraphicFramePr>
        <p:xfrm>
          <a:off x="713779" y="941941"/>
          <a:ext cx="8003231" cy="18028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88036"/>
                <a:gridCol w="2639259"/>
                <a:gridCol w="1040420"/>
                <a:gridCol w="1145417"/>
                <a:gridCol w="1145417"/>
                <a:gridCol w="1144682"/>
              </a:tblGrid>
              <a:tr h="55206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</a:p>
                  </a:txBody>
                  <a:tcPr marL="68580" marR="68580" marT="0" marB="0" anchor="ctr"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0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04 09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795,41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767,13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98,43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3059" y="3205675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519572"/>
              </p:ext>
            </p:extLst>
          </p:nvPr>
        </p:nvGraphicFramePr>
        <p:xfrm>
          <a:off x="899592" y="4321722"/>
          <a:ext cx="7931224" cy="1964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6028"/>
                <a:gridCol w="3455128"/>
                <a:gridCol w="1323427"/>
                <a:gridCol w="1217150"/>
                <a:gridCol w="1119491"/>
              </a:tblGrid>
              <a:tr h="2626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2018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81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технических средств регулирования дорожного движения: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дорожные знаки;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светофорные объекты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829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Нанесение дорожной разметки на пешеходных переходах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полоса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1 782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3 202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957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456</Words>
  <Application>Microsoft Office PowerPoint</Application>
  <PresentationFormat>Экран (4:3)</PresentationFormat>
  <Paragraphs>173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Bookman Old Style</vt:lpstr>
      <vt:lpstr>Calibri</vt:lpstr>
      <vt:lpstr>Times New Roman</vt:lpstr>
      <vt:lpstr>Тема Office</vt:lpstr>
      <vt:lpstr>Презентация PowerPoint</vt:lpstr>
      <vt:lpstr>Муниципальная программа «Обеспечение транспортной инфраструктуры муниципального образования город Минусинск»</vt:lpstr>
      <vt:lpstr>Подпрограмма 1 «Дороги муниципального образования город Минусинск»</vt:lpstr>
      <vt:lpstr>Подпрограмма 2 «Обеспечение пассажирских перевозок на городских маршрутах с небольшой интенсивностью пассажирских потоков»</vt:lpstr>
      <vt:lpstr>Подпрограмма 3 «Повышение безопасности дорожного движения в муниципальном образовании город Минусинск»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99</cp:lastModifiedBy>
  <cp:revision>116</cp:revision>
  <cp:lastPrinted>2018-01-16T01:31:05Z</cp:lastPrinted>
  <dcterms:modified xsi:type="dcterms:W3CDTF">2019-02-05T10:01:09Z</dcterms:modified>
</cp:coreProperties>
</file>