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76;&#1086;&#1093;&#1086;&#1076;&#1099;%20&#1085;&#1072;%2001.08.2021\&#1044;&#1086;&#1093;&#1086;&#1076;&#1099;%20&#1085;&#1072;&#1083;&#1086;&#1075;+&#1085;&#1077;&#1085;&#1072;&#1083;&#1086;&#1075;%20&#1085;&#1072;%2001.08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88;&#1072;&#1089;&#1093;&#1086;&#1076;&#1099;%20&#1085;&#1072;%2001.08.2021\&#1080;&#1102;&#1083;&#1100;\&#1076;&#1083;&#1103;%20&#1089;&#1072;&#1081;&#1090;&#1072;%20&#1085;&#1072;%2001.08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6580</c:v>
                </c:pt>
                <c:pt idx="2">
                  <c:v>6406.9699999999993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160888</c:v>
                </c:pt>
                <c:pt idx="2">
                  <c:v>155554.44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90850.739999999991</c:v>
                </c:pt>
                <c:pt idx="1">
                  <c:v>84957.34</c:v>
                </c:pt>
                <c:pt idx="2">
                  <c:v>91253.34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10612</c:v>
                </c:pt>
                <c:pt idx="2">
                  <c:v>10062.220000000001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7958.5999999999985</c:v>
                </c:pt>
                <c:pt idx="2">
                  <c:v>9007.48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13071</c:v>
                </c:pt>
                <c:pt idx="2">
                  <c:v>13426.689999999999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59289.279999999999</c:v>
                </c:pt>
                <c:pt idx="1">
                  <c:v>36921.899999999994</c:v>
                </c:pt>
                <c:pt idx="2">
                  <c:v>40763.81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764.6</c:v>
                </c:pt>
                <c:pt idx="2">
                  <c:v>422.06000000000006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400.41000000000008</c:v>
                </c:pt>
                <c:pt idx="2">
                  <c:v>851.57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3014</c:v>
                </c:pt>
                <c:pt idx="2">
                  <c:v>3060.1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4929.5499999999993</c:v>
                </c:pt>
                <c:pt idx="2">
                  <c:v>6353.29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140</c:v>
                </c:pt>
                <c:pt idx="2">
                  <c:v>26.36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485648.02</c:v>
                </c:pt>
                <c:pt idx="1">
                  <c:v>246536.59999999998</c:v>
                </c:pt>
                <c:pt idx="2">
                  <c:v>246536.61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936420.22</c:v>
                </c:pt>
                <c:pt idx="1">
                  <c:v>137803.22</c:v>
                </c:pt>
                <c:pt idx="2">
                  <c:v>137803.23000000001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1029979.9300000002</c:v>
                </c:pt>
                <c:pt idx="1">
                  <c:v>593842.76000000013</c:v>
                </c:pt>
                <c:pt idx="2">
                  <c:v>593842.76000000013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7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77325824"/>
        <c:axId val="77327360"/>
        <c:axId val="0"/>
      </c:bar3DChart>
      <c:catAx>
        <c:axId val="773258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7327360"/>
        <c:crosses val="autoZero"/>
        <c:auto val="1"/>
        <c:lblAlgn val="ctr"/>
        <c:lblOffset val="100"/>
      </c:catAx>
      <c:valAx>
        <c:axId val="7732736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7325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212990.3</c:v>
                </c:pt>
                <c:pt idx="1">
                  <c:v>73097.7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199.5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8296</c:v>
                </c:pt>
                <c:pt idx="1">
                  <c:v>2407.6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362997.5</c:v>
                </c:pt>
                <c:pt idx="1">
                  <c:v>47891.199999999997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394258.2</c:v>
                </c:pt>
                <c:pt idx="1">
                  <c:v>118948.7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16459</c:v>
                </c:pt>
                <c:pt idx="1">
                  <c:v>282.2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1604513.6</c:v>
                </c:pt>
                <c:pt idx="1">
                  <c:v>888392.1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270544.09999999998</c:v>
                </c:pt>
                <c:pt idx="1">
                  <c:v>79791.199999999997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147542.6</c:v>
                </c:pt>
                <c:pt idx="1">
                  <c:v>63424.4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86826.4</c:v>
                </c:pt>
                <c:pt idx="1">
                  <c:v>45187.5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37707520"/>
        <c:axId val="143459456"/>
        <c:axId val="0"/>
      </c:bar3DChart>
      <c:catAx>
        <c:axId val="1377075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3459456"/>
        <c:crosses val="autoZero"/>
        <c:auto val="1"/>
        <c:lblAlgn val="ctr"/>
        <c:lblOffset val="100"/>
      </c:catAx>
      <c:valAx>
        <c:axId val="14345945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77075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="" xmlns:a16="http://schemas.microsoft.com/office/drawing/2014/main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6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3 064 157,91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1 335 647,57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1 342 597,52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3 104 985,23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1 336 719,05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1 319 664,65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-1 071,48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22 932,87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июль </a:t>
            </a:r>
            <a:r>
              <a:rPr lang="ru-RU" sz="3200" b="1" dirty="0"/>
              <a:t>2021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504" y="548680"/>
          <a:ext cx="4320481" cy="6107538"/>
        </p:xfrm>
        <a:graphic>
          <a:graphicData uri="http://schemas.openxmlformats.org/drawingml/2006/table">
            <a:tbl>
              <a:tblPr/>
              <a:tblGrid>
                <a:gridCol w="1922614"/>
                <a:gridCol w="799289"/>
                <a:gridCol w="799289"/>
                <a:gridCol w="799289"/>
              </a:tblGrid>
              <a:tr h="318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7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20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494 173,06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284 066,94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285 711,14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75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6 580,00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6 406,97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160 888,00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155 554,44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90 850,74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84 957,34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91 253,34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10 612,00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10 062,22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7 958,60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9 007,48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13 426,69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5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70 302,69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46 170,46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51 477,19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0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59 289,28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36 921,90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40 763,81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422,06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851,57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3 060,10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4 929,55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6 353,29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2 499 682,16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1 005 410,17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1 005 409,19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246 536,60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246 536,61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936 420,22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137 803,22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137 803,23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1 029 979,93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593 842,76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593 842,76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30 071,89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30 071,89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3 064 157,91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1 335 647,57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1 342 597,52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427984" y="404664"/>
          <a:ext cx="4716016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июль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692696"/>
          <a:ext cx="5580112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836712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3 104 985,3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1 319 664,6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212 990,3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73 097,7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362 997,5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47 891,2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394 258,2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118 948,7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2 109 470,5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1 076 837,7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1 604 513,6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888 392,1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79 791,2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63 424,4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45 187,5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2697</TotalTime>
  <Words>447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368</cp:revision>
  <dcterms:modified xsi:type="dcterms:W3CDTF">2021-08-11T08:26:24Z</dcterms:modified>
</cp:coreProperties>
</file>