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2;&#1086;&#1088;&#1088;&#1077;&#1082;&#1090;&#1080;&#1088;&#1086;&#1074;&#1082;&#1072;%203\&#1082;%20&#1088;&#1077;&#1096;&#1077;&#1085;&#1080;&#1102;%202020-20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2;&#1086;&#1088;&#1088;&#1077;&#1082;&#1090;&#1080;&#1088;&#1086;&#1074;&#1082;&#1072;%203\&#1082;%20&#1088;&#1077;&#1096;&#1077;&#1085;&#1080;&#1102;%202020-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2020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 (корр3)'!$J$12,'Доходы  (корр3)'!$J$35,'Доходы  (корр3)'!$J$45)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 (корр3)'!$K$12,'Доходы  (корр3)'!$K$35,'Доходы  (корр3)'!$K$45)</c:f>
              <c:numCache>
                <c:formatCode>#,##0.00</c:formatCode>
                <c:ptCount val="3"/>
                <c:pt idx="0">
                  <c:v>385471.94</c:v>
                </c:pt>
                <c:pt idx="1">
                  <c:v>56847.54</c:v>
                </c:pt>
                <c:pt idx="2">
                  <c:v>1974679.23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2020 год  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('расходы (корр 3)'!$A$3,'расходы (корр 3)'!$A$5,'расходы (корр 3)'!$A$6,'расходы (корр 3)'!$A$7,'расходы (корр 3)'!$A$9)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('расходы (корр 3)'!$D$3,'расходы (корр 3)'!$D$5,'расходы (корр 3)'!$D$6,'расходы (корр 3)'!$D$7,'расходы (корр 3)'!$D$9)</c:f>
              <c:numCache>
                <c:formatCode>#,##0.00</c:formatCode>
                <c:ptCount val="5"/>
                <c:pt idx="0">
                  <c:v>135717.04</c:v>
                </c:pt>
                <c:pt idx="1">
                  <c:v>4849.6899999999996</c:v>
                </c:pt>
                <c:pt idx="2">
                  <c:v>177463.97</c:v>
                </c:pt>
                <c:pt idx="3">
                  <c:v>175247.39</c:v>
                </c:pt>
                <c:pt idx="4">
                  <c:v>1954648.13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/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2020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2020 год и плановом периоде 2021-2022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2020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2020 год и плановом периоде 2021-2022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04.03.2021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7544" y="4293096"/>
          <a:ext cx="8280921" cy="2171790"/>
        </p:xfrm>
        <a:graphic>
          <a:graphicData uri="http://schemas.openxmlformats.org/drawingml/2006/table">
            <a:tbl>
              <a:tblPr/>
              <a:tblGrid>
                <a:gridCol w="2012545"/>
                <a:gridCol w="1567094"/>
                <a:gridCol w="1567094"/>
                <a:gridCol w="1567094"/>
                <a:gridCol w="1567094"/>
              </a:tblGrid>
              <a:tr h="10459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8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6 503 021,90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2 416 998,71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2 157 748,92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1 928 274,27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8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6 536 398,46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2 450 375,27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2 157 748,92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1 928 274,27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6113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-33 376,56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-33 376,56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788024" y="404664"/>
          <a:ext cx="4125596" cy="4974242"/>
        </p:xfrm>
        <a:graphic>
          <a:graphicData uri="http://schemas.openxmlformats.org/drawingml/2006/table">
            <a:tbl>
              <a:tblPr/>
              <a:tblGrid>
                <a:gridCol w="3373720"/>
                <a:gridCol w="751876"/>
              </a:tblGrid>
              <a:tr h="2135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50" b="0" i="0" u="none" strike="noStrike">
                          <a:latin typeface="Times New Roman"/>
                        </a:rPr>
                      </a:br>
                      <a:r>
                        <a:rPr lang="ru-RU" sz="1050" b="0" i="0" u="none" strike="noStrike">
                          <a:latin typeface="Times New Roman"/>
                        </a:rPr>
                        <a:t>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442 319,48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385 471,94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33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270 015,64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21354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534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201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534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26025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0256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469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3504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3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0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1 974 679,23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26692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473 017,90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01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477 337,86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1 006 661,26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19 931,40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344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2 416 998,71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-396552" y="548680"/>
          <a:ext cx="568863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452320" y="1124744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436096" y="1556792"/>
          <a:ext cx="3600400" cy="3933825"/>
        </p:xfrm>
        <a:graphic>
          <a:graphicData uri="http://schemas.openxmlformats.org/drawingml/2006/table">
            <a:tbl>
              <a:tblPr/>
              <a:tblGrid>
                <a:gridCol w="2913367"/>
                <a:gridCol w="687033"/>
              </a:tblGrid>
              <a:tr h="32385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2 450 375,27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135 717,04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377,10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4 849,69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62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177 463,97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175 247,39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76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1 871,95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1 954 648,13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1 558 269,10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198 729,78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129 246,90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68 359,90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-396551" y="0"/>
          <a:ext cx="5832648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83566" y="4005064"/>
          <a:ext cx="8064897" cy="2009179"/>
        </p:xfrm>
        <a:graphic>
          <a:graphicData uri="http://schemas.openxmlformats.org/drawingml/2006/table">
            <a:tbl>
              <a:tblPr/>
              <a:tblGrid>
                <a:gridCol w="754610"/>
                <a:gridCol w="2535019"/>
                <a:gridCol w="1591756"/>
                <a:gridCol w="1591756"/>
                <a:gridCol w="1591756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473 017,90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19 931,40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50 621,70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50 621,70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477 337,86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339 009,02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101 591,57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1 006 661,26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930 349,40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930 578,10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1 976 948,42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1 720 105,92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1 482 917,17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1986</TotalTime>
  <Words>421</Words>
  <Application>Microsoft Office PowerPoint</Application>
  <PresentationFormat>Экран (4:3)</PresentationFormat>
  <Paragraphs>145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250</cp:revision>
  <dcterms:modified xsi:type="dcterms:W3CDTF">2021-03-04T02:24:45Z</dcterms:modified>
</cp:coreProperties>
</file>