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76;&#1086;&#1093;&#1086;&#1076;&#1099;%20&#1085;&#1072;%2001.11.2021\&#1044;&#1086;&#1093;&#1086;&#1076;&#1099;%20&#1085;&#1072;&#1083;&#1086;&#1075;+&#1085;&#1077;&#1085;&#1072;&#1083;&#1086;&#1075;%20&#1085;&#1072;%2001.11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88;&#1072;&#1089;&#1093;&#1086;&#1076;&#1099;%20&#1085;&#1072;%2001.11.2021\&#1086;&#1082;&#1090;&#1103;&#1073;&#1088;&#1100;\&#1076;&#1083;&#1103;%20&#1089;&#1072;&#1081;&#1090;&#1072;%20&#1085;&#1072;%2001.11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8610</c:v>
                </c:pt>
                <c:pt idx="2">
                  <c:v>8476.0299999999988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230605</c:v>
                </c:pt>
                <c:pt idx="2">
                  <c:v>222111.33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117977.55999999998</c:v>
                </c:pt>
                <c:pt idx="1">
                  <c:v>113136.9</c:v>
                </c:pt>
                <c:pt idx="2">
                  <c:v>114150.22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20282</c:v>
                </c:pt>
                <c:pt idx="2">
                  <c:v>19656.870000000003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12492.799999999997</c:v>
                </c:pt>
                <c:pt idx="2">
                  <c:v>12812.48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19472</c:v>
                </c:pt>
                <c:pt idx="2">
                  <c:v>20107.7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62355.5</c:v>
                </c:pt>
                <c:pt idx="1">
                  <c:v>52286.32</c:v>
                </c:pt>
                <c:pt idx="2">
                  <c:v>54737.739999999991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940.6</c:v>
                </c:pt>
                <c:pt idx="2">
                  <c:v>502.05000000000007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516.5200000000001</c:v>
                </c:pt>
                <c:pt idx="2">
                  <c:v>1949.55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3714</c:v>
                </c:pt>
                <c:pt idx="1">
                  <c:v>3314</c:v>
                </c:pt>
                <c:pt idx="2">
                  <c:v>4502.63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5380.8999999999987</c:v>
                </c:pt>
                <c:pt idx="1">
                  <c:v>5217.1999999999989</c:v>
                </c:pt>
                <c:pt idx="2">
                  <c:v>8003.55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200</c:v>
                </c:pt>
                <c:pt idx="2">
                  <c:v>28.8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485647.99999999994</c:v>
                </c:pt>
                <c:pt idx="1">
                  <c:v>387373.6</c:v>
                </c:pt>
                <c:pt idx="2">
                  <c:v>387373.61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935199.73</c:v>
                </c:pt>
                <c:pt idx="1">
                  <c:v>424901.57999999996</c:v>
                </c:pt>
                <c:pt idx="2">
                  <c:v>401865.42000000004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1028190.3800000001</c:v>
                </c:pt>
                <c:pt idx="1">
                  <c:v>790048.60000000009</c:v>
                </c:pt>
                <c:pt idx="2">
                  <c:v>790062.81000000017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на 10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113500544"/>
        <c:axId val="113599232"/>
        <c:axId val="0"/>
      </c:bar3DChart>
      <c:catAx>
        <c:axId val="1135005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3599232"/>
        <c:crosses val="autoZero"/>
        <c:auto val="1"/>
        <c:lblAlgn val="ctr"/>
        <c:lblOffset val="100"/>
      </c:catAx>
      <c:valAx>
        <c:axId val="11359923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35005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250841.8</c:v>
                </c:pt>
                <c:pt idx="1">
                  <c:v>118776.7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248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7796</c:v>
                </c:pt>
                <c:pt idx="1">
                  <c:v>3473.5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366997.5</c:v>
                </c:pt>
                <c:pt idx="1">
                  <c:v>199320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402938.5</c:v>
                </c:pt>
                <c:pt idx="1">
                  <c:v>215157.9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16459</c:v>
                </c:pt>
                <c:pt idx="1">
                  <c:v>781.9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1599914.6</c:v>
                </c:pt>
                <c:pt idx="1">
                  <c:v>1213778.8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266578.2</c:v>
                </c:pt>
                <c:pt idx="1">
                  <c:v>122164.7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133258.70000000001</c:v>
                </c:pt>
                <c:pt idx="1">
                  <c:v>79023.8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86826.3</c:v>
                </c:pt>
                <c:pt idx="1">
                  <c:v>69283.399999999994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14.9</c:v>
                </c:pt>
              </c:numCache>
            </c:numRef>
          </c:val>
        </c:ser>
        <c:shape val="box"/>
        <c:axId val="147082240"/>
        <c:axId val="149709568"/>
        <c:axId val="0"/>
      </c:bar3DChart>
      <c:catAx>
        <c:axId val="1470822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9709568"/>
        <c:crosses val="autoZero"/>
        <c:auto val="1"/>
        <c:lblAlgn val="ctr"/>
        <c:lblOffset val="100"/>
      </c:catAx>
      <c:valAx>
        <c:axId val="1497095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70822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xmlns="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10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3 091 340,89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2 104 043,90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2 080 986,57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3 132 168,21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2 322 014,08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2 022 066,09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-40 827,32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-217 970,18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58 920,48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октябрь </a:t>
            </a:r>
            <a:r>
              <a:rPr lang="ru-RU" sz="3200" b="1" dirty="0"/>
              <a:t>2021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5" y="548680"/>
          <a:ext cx="4680519" cy="6219472"/>
        </p:xfrm>
        <a:graphic>
          <a:graphicData uri="http://schemas.openxmlformats.org/drawingml/2006/table">
            <a:tbl>
              <a:tblPr/>
              <a:tblGrid>
                <a:gridCol w="2082831"/>
                <a:gridCol w="865896"/>
                <a:gridCol w="865896"/>
                <a:gridCol w="865896"/>
              </a:tblGrid>
              <a:tr h="3180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План  на 10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17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521 299,88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404 598,70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397 314,63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41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8 610,00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8 476,03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06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latin typeface="Times New Roman"/>
                        </a:rPr>
                        <a:t>230 605,00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latin typeface="Times New Roman"/>
                        </a:rPr>
                        <a:t>222 111,33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8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117 977,56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113 136,90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114 150,22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8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20 282,00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19 656,87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32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12 492,80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12 812,48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32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19 472,00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20 107,70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2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73 368,91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62 474,64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69 724,32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03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62 355,50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52 286,32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54 737,74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940,60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502,05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516,52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1 949,55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4 502,63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5 217,20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8 003,55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3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2 496 672,10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1 636 970,56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1 613 947,62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387 373,60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387 373,61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935 199,73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424 901,58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401 865,42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1 028 190,38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790 048,60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790 062,81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3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37 491,08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37 491,08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3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6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32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3 091 340,89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2 104 043,90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2 080 986,57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788025" y="260648"/>
          <a:ext cx="4355976" cy="640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476672"/>
          <a:ext cx="5508104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октябрь </a:t>
            </a:r>
            <a:r>
              <a:rPr lang="ru-RU" sz="3200" b="1" dirty="0" smtClean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32040" y="836712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3 132 168,2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2 022 066,1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250 841,8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118 776,7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3 473,5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366 997,5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199 320,0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402 938,5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215 157,9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2 086 621,6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1 484 293,2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1 599 914,6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1 213 778,8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266 578,2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122 164,7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133 258,7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79 023,8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86 826,3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69 283,4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2715</TotalTime>
  <Words>449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371</cp:revision>
  <dcterms:modified xsi:type="dcterms:W3CDTF">2021-11-15T08:36:15Z</dcterms:modified>
</cp:coreProperties>
</file>