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44;&#1086;&#1093;&#1086;&#1076;&#1099;%20&#1085;&#1072;%2001.04.2019\&#1044;&#1086;&#1093;&#1086;&#1076;&#1099;%20&#1085;&#1072;&#1083;&#1086;&#1075;+&#1085;&#1077;&#1085;&#1072;&#1083;&#1086;&#1075;%20&#1085;&#1072;%2001.04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88;&#1072;&#1089;&#1093;&#1086;&#1076;&#1099;%20&#1085;&#1072;%2001.04.2019\&#1084;&#1072;&#1088;&#1090;\&#1076;&#1083;&#1103;%20&#1089;&#1072;&#1081;&#1090;&#1072;%20&#1085;&#1072;%2001.04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3588.3900000000003</c:v>
                </c:pt>
                <c:pt idx="1">
                  <c:v>726.1</c:v>
                </c:pt>
                <c:pt idx="2">
                  <c:v>351.09999999999991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257029.28999999998</c:v>
                </c:pt>
                <c:pt idx="1">
                  <c:v>49779.860000000008</c:v>
                </c:pt>
                <c:pt idx="2">
                  <c:v>52246.78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29971.800000000003</c:v>
                </c:pt>
                <c:pt idx="1">
                  <c:v>8429.869999999999</c:v>
                </c:pt>
                <c:pt idx="2">
                  <c:v>7542.0899999999992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31321.030000000002</c:v>
                </c:pt>
                <c:pt idx="1">
                  <c:v>4316.7</c:v>
                </c:pt>
                <c:pt idx="2">
                  <c:v>3658.9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16801.599999999995</c:v>
                </c:pt>
                <c:pt idx="1">
                  <c:v>3814.55</c:v>
                </c:pt>
                <c:pt idx="2">
                  <c:v>3137.0599999999995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</c:v>
                </c:pt>
                <c:pt idx="1">
                  <c:v>4766.68</c:v>
                </c:pt>
                <c:pt idx="2">
                  <c:v>5587.3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40711.880000000012</c:v>
                </c:pt>
                <c:pt idx="1">
                  <c:v>8212.1299999999974</c:v>
                </c:pt>
                <c:pt idx="2">
                  <c:v>7888.9299999999994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643.09999999999991</c:v>
                </c:pt>
                <c:pt idx="1">
                  <c:v>189.20000000000002</c:v>
                </c:pt>
                <c:pt idx="2">
                  <c:v>234.14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4770.22</c:v>
                </c:pt>
                <c:pt idx="1">
                  <c:v>418.38000000000005</c:v>
                </c:pt>
                <c:pt idx="2">
                  <c:v>467.71999999999991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7560.18</c:v>
                </c:pt>
                <c:pt idx="1">
                  <c:v>220</c:v>
                </c:pt>
                <c:pt idx="2">
                  <c:v>736.25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10329.959999999995</c:v>
                </c:pt>
                <c:pt idx="1">
                  <c:v>3347.8</c:v>
                </c:pt>
                <c:pt idx="2">
                  <c:v>2961.12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50.540000000000006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363513.7</c:v>
                </c:pt>
                <c:pt idx="1">
                  <c:v>97991.599999999991</c:v>
                </c:pt>
                <c:pt idx="2">
                  <c:v>97991.579999999987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332718.71000000002</c:v>
                </c:pt>
                <c:pt idx="1">
                  <c:v>31456.07</c:v>
                </c:pt>
                <c:pt idx="2">
                  <c:v>31275.7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979142.23</c:v>
                </c:pt>
                <c:pt idx="1">
                  <c:v>187607.74000000002</c:v>
                </c:pt>
                <c:pt idx="2">
                  <c:v>183751.14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-855.03</c:v>
                </c:pt>
                <c:pt idx="1">
                  <c:v>-855.03</c:v>
                </c:pt>
                <c:pt idx="2">
                  <c:v>-855.03</c:v>
                </c:pt>
              </c:numCache>
            </c:numRef>
          </c:val>
        </c:ser>
        <c:shape val="box"/>
        <c:axId val="122884480"/>
        <c:axId val="122886016"/>
        <c:axId val="0"/>
      </c:bar3DChart>
      <c:catAx>
        <c:axId val="12288448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2886016"/>
        <c:crosses val="autoZero"/>
        <c:auto val="1"/>
        <c:lblAlgn val="ctr"/>
        <c:lblOffset val="100"/>
      </c:catAx>
      <c:valAx>
        <c:axId val="122886016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288448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99170</c:v>
                </c:pt>
                <c:pt idx="1">
                  <c:v>20671.7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52.2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3687.1</c:v>
                </c:pt>
                <c:pt idx="1">
                  <c:v>620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177453.3</c:v>
                </c:pt>
                <c:pt idx="1">
                  <c:v>8418.5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214097.5</c:v>
                </c:pt>
                <c:pt idx="1">
                  <c:v>11445.4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1299535.8</c:v>
                </c:pt>
                <c:pt idx="1">
                  <c:v>253767.3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97413.5</c:v>
                </c:pt>
                <c:pt idx="1">
                  <c:v>22021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26217.200000000001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60809.5</c:v>
                </c:pt>
                <c:pt idx="1">
                  <c:v>13488.9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123427456"/>
        <c:axId val="123441536"/>
        <c:axId val="0"/>
      </c:bar3DChart>
      <c:catAx>
        <c:axId val="12342745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3441536"/>
        <c:crosses val="autoZero"/>
        <c:auto val="1"/>
        <c:lblAlgn val="ctr"/>
        <c:lblOffset val="100"/>
      </c:catAx>
      <c:valAx>
        <c:axId val="12344153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34274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15.04.2019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55776" y="3717032"/>
          <a:ext cx="6264697" cy="2520281"/>
        </p:xfrm>
        <a:graphic>
          <a:graphicData uri="http://schemas.openxmlformats.org/drawingml/2006/table">
            <a:tbl>
              <a:tblPr/>
              <a:tblGrid>
                <a:gridCol w="1751002"/>
                <a:gridCol w="1504565"/>
                <a:gridCol w="1504565"/>
                <a:gridCol w="1504565"/>
              </a:tblGrid>
              <a:tr h="853919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за 3 мес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8795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2 099 586,63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402 006,22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398 609,90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928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2 112 350,36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384 638,40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356 702,17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78560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-12 763,73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17 367,82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41 907,73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март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-108520" y="404664"/>
          <a:ext cx="5400599" cy="6453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788024" y="548679"/>
          <a:ext cx="4248471" cy="6051285"/>
        </p:xfrm>
        <a:graphic>
          <a:graphicData uri="http://schemas.openxmlformats.org/drawingml/2006/table">
            <a:tbl>
              <a:tblPr/>
              <a:tblGrid>
                <a:gridCol w="1964229"/>
                <a:gridCol w="761414"/>
                <a:gridCol w="761414"/>
                <a:gridCol w="761414"/>
              </a:tblGrid>
              <a:tr h="3813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3 мес 2019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179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359 467,11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71 833,76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72 523,23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8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3 588,39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726,10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351,10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0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257 029,29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49 779,86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52 246,78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0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8 429,87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7 542,09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0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4 316,70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3 658,90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23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3 814,55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3 137,06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23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4 766,68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5 587,30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5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64 015,34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12 387,51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12 338,70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362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40 711,88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8 212,13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7 888,93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34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234,14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34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4 770,22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418,38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467,72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34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7 560,18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736,25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34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10 329,96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3 347,80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2 961,12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8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34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1 676 104,18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317 784,95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313 747,97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34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97 991,60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97 991,58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34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332 718,71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31 456,07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31 275,70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34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979 142,23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187 607,74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183 751,14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8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8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34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323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2 099 586,63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402 006,22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398 609,90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март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-108520" y="764704"/>
          <a:ext cx="5832648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788025" y="1196752"/>
          <a:ext cx="4055614" cy="4375785"/>
        </p:xfrm>
        <a:graphic>
          <a:graphicData uri="http://schemas.openxmlformats.org/drawingml/2006/table">
            <a:tbl>
              <a:tblPr/>
              <a:tblGrid>
                <a:gridCol w="2182276"/>
                <a:gridCol w="936669"/>
                <a:gridCol w="936669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2 112 350,4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356 702,2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99 170,0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20 671,7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3 687,1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177 453,3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8 418,5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214 097,5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11 445,4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1 617 495,7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315 494,4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1 299 535,8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253 767,3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97 413,5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22 021,0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159 694,4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26 217,2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60 809,5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13 488,9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2351</TotalTime>
  <Words>422</Words>
  <Application>Microsoft Office PowerPoint</Application>
  <PresentationFormat>Экран (4:3)</PresentationFormat>
  <Paragraphs>157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313</cp:revision>
  <dcterms:modified xsi:type="dcterms:W3CDTF">2019-04-15T03:08:43Z</dcterms:modified>
</cp:coreProperties>
</file>