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>
        <p:scale>
          <a:sx n="75" d="100"/>
          <a:sy n="75" d="100"/>
        </p:scale>
        <p:origin x="-2028" y="-6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88;&#1077;&#1096;&#1077;&#1085;&#1080;&#1077;%20%202021\&#1082;&#1086;&#1088;&#1088;&#1077;&#1082;&#1090;&#1080;&#1088;&#1086;&#1074;&#1082;&#1072;%206\&#1082;%20&#1088;&#1077;&#1096;&#1077;&#1085;&#1080;&#1102;%202021-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88;&#1077;&#1096;&#1077;&#1085;&#1080;&#1077;%20%202021\&#1082;&#1086;&#1088;&#1088;&#1077;&#1082;&#1090;&#1080;&#1088;&#1086;&#1074;&#1082;&#1072;%206\&#1082;%20&#1088;&#1077;&#1096;&#1077;&#1085;&#1080;&#1102;%202021-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2021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521299.87999999995</c:v>
                </c:pt>
                <c:pt idx="1">
                  <c:v>74444.960000000006</c:v>
                </c:pt>
                <c:pt idx="2">
                  <c:v>2534092.4500000002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4587131011417201"/>
          <c:y val="0.13686083063207088"/>
          <c:w val="0.6571405485970534"/>
          <c:h val="7.9646069234051112E-2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2021 год  </a:t>
            </a:r>
          </a:p>
        </c:rich>
      </c:tx>
      <c:layout>
        <c:manualLayout>
          <c:xMode val="edge"/>
          <c:yMode val="edge"/>
          <c:x val="0.10137382222081144"/>
          <c:y val="0.2018560918331652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5.5183021992265407E-2"/>
          <c:y val="2.1988918051910652E-4"/>
          <c:w val="0.68857759190777734"/>
          <c:h val="0.99978011081948093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253730.86</c:v>
                </c:pt>
                <c:pt idx="1">
                  <c:v>7796.04</c:v>
                </c:pt>
                <c:pt idx="2">
                  <c:v>365772.46</c:v>
                </c:pt>
                <c:pt idx="3">
                  <c:v>400578.86</c:v>
                </c:pt>
                <c:pt idx="4">
                  <c:v>2120832.91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9634855386438543"/>
          <c:y val="0.58112126490509219"/>
          <c:w val="0.43411578607667933"/>
          <c:h val="0.41887879029585512"/>
        </c:manualLayout>
      </c:layout>
      <c:spPr>
        <a:solidFill>
          <a:schemeClr val="bg2"/>
        </a:solidFill>
        <a:effectLst>
          <a:softEdge rad="127000"/>
        </a:effectLst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8" y="4581128"/>
          <a:ext cx="8208908" cy="1974819"/>
        </p:xfrm>
        <a:graphic>
          <a:graphicData uri="http://schemas.openxmlformats.org/drawingml/2006/table">
            <a:tbl>
              <a:tblPr/>
              <a:tblGrid>
                <a:gridCol w="1995044"/>
                <a:gridCol w="1553466"/>
                <a:gridCol w="1553466"/>
                <a:gridCol w="1553466"/>
                <a:gridCol w="1553466"/>
              </a:tblGrid>
              <a:tr h="978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7 902 052,23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3 129 837,29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2 562 287,13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7 949 671,93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3 165 598,83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2 574 145,29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-47 619,70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-35 761,54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-11 858,16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504" y="836712"/>
          <a:ext cx="4140968" cy="5184570"/>
        </p:xfrm>
        <a:graphic>
          <a:graphicData uri="http://schemas.openxmlformats.org/drawingml/2006/table">
            <a:tbl>
              <a:tblPr/>
              <a:tblGrid>
                <a:gridCol w="3326932"/>
                <a:gridCol w="814036"/>
              </a:tblGrid>
              <a:tr h="3438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50" b="0" i="0" u="none" strike="noStrike">
                          <a:latin typeface="Times New Roman"/>
                        </a:rPr>
                      </a:br>
                      <a:r>
                        <a:rPr lang="ru-RU" sz="1050" b="0" i="0" u="none" strike="noStrike"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595 744,84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521 299,88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38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117 977,56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74 444,96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438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62 386,79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438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1 753,66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438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3 727,34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24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76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2 534 092,45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438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494 995,80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935 257,82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1 056 204,83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50 478,30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19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3 129 837,29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3779912" y="0"/>
          <a:ext cx="5544616" cy="652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-963488"/>
          <a:ext cx="6048672" cy="7821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572000" y="1340768"/>
          <a:ext cx="4572000" cy="3910965"/>
        </p:xfrm>
        <a:graphic>
          <a:graphicData uri="http://schemas.openxmlformats.org/drawingml/2006/table">
            <a:tbl>
              <a:tblPr/>
              <a:tblGrid>
                <a:gridCol w="3699567"/>
                <a:gridCol w="872433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3 165 598,83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253 730,86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7 796,04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365 772,46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400 578,86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2 120 832,91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1 605 963,31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267 492,76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160 239,37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87 093,67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14,90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4077072"/>
          <a:ext cx="7776863" cy="2159794"/>
        </p:xfrm>
        <a:graphic>
          <a:graphicData uri="http://schemas.openxmlformats.org/drawingml/2006/table">
            <a:tbl>
              <a:tblPr/>
              <a:tblGrid>
                <a:gridCol w="727660"/>
                <a:gridCol w="2444482"/>
                <a:gridCol w="1534907"/>
                <a:gridCol w="1534907"/>
                <a:gridCol w="1534907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494 995,80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935 257,82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551 740,63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175 214,41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1 056 204,83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989 949,90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975 296,00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2 536 936,75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1 986 226,13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1 595 046,01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1939</TotalTime>
  <Words>418</Words>
  <Application>Microsoft Office PowerPoint</Application>
  <PresentationFormat>Экран (4:3)</PresentationFormat>
  <Paragraphs>143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241</cp:revision>
  <dcterms:modified xsi:type="dcterms:W3CDTF">2021-12-10T05:33:54Z</dcterms:modified>
</cp:coreProperties>
</file>