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8" d="100"/>
          <a:sy n="98" d="100"/>
        </p:scale>
        <p:origin x="-20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1;\Desktop\&#1088;&#1072;&#1089;&#1093;&#1086;&#1076;&#1099;%20&#1085;&#1072;%2001.05.2018\&#1072;&#1087;&#1088;&#1077;&#1083;&#1100;\&#1076;&#1083;&#1103;%20&#1089;&#1072;&#1081;&#1090;&#1072;%20&#1085;&#1072;%2001.04.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5496.9</c:v>
                </c:pt>
                <c:pt idx="1">
                  <c:v>2200</c:v>
                </c:pt>
                <c:pt idx="2">
                  <c:v>758.02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220349.9</c:v>
                </c:pt>
                <c:pt idx="1">
                  <c:v>59160</c:v>
                </c:pt>
                <c:pt idx="2">
                  <c:v>68070.95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37477.1</c:v>
                </c:pt>
                <c:pt idx="1">
                  <c:v>17505</c:v>
                </c:pt>
                <c:pt idx="2">
                  <c:v>15381.3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27929.1</c:v>
                </c:pt>
                <c:pt idx="1">
                  <c:v>4613.8</c:v>
                </c:pt>
                <c:pt idx="2">
                  <c:v>6125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14105.4</c:v>
                </c:pt>
                <c:pt idx="1">
                  <c:v>4379.2</c:v>
                </c:pt>
                <c:pt idx="2">
                  <c:v>5431.7300000000005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18565.7</c:v>
                </c:pt>
                <c:pt idx="1">
                  <c:v>5844</c:v>
                </c:pt>
                <c:pt idx="2">
                  <c:v>5953.51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46868.1</c:v>
                </c:pt>
                <c:pt idx="1">
                  <c:v>13305</c:v>
                </c:pt>
                <c:pt idx="2">
                  <c:v>11426.13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967.1</c:v>
                </c:pt>
                <c:pt idx="1">
                  <c:v>227</c:v>
                </c:pt>
                <c:pt idx="2">
                  <c:v>212.18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9455.1200000000008</c:v>
                </c:pt>
                <c:pt idx="1">
                  <c:v>302.58</c:v>
                </c:pt>
                <c:pt idx="2">
                  <c:v>361.62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1410</c:v>
                </c:pt>
                <c:pt idx="1">
                  <c:v>380</c:v>
                </c:pt>
                <c:pt idx="2">
                  <c:v>2829.84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10141.48</c:v>
                </c:pt>
                <c:pt idx="1">
                  <c:v>3266.6</c:v>
                </c:pt>
                <c:pt idx="2">
                  <c:v>4141.0600000000004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97.03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308128.3</c:v>
                </c:pt>
                <c:pt idx="1">
                  <c:v>158070</c:v>
                </c:pt>
                <c:pt idx="2">
                  <c:v>158070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323943.53999999998</c:v>
                </c:pt>
                <c:pt idx="1">
                  <c:v>22044.3</c:v>
                </c:pt>
                <c:pt idx="2">
                  <c:v>22044.3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939598.19</c:v>
                </c:pt>
                <c:pt idx="1">
                  <c:v>274772.12</c:v>
                </c:pt>
                <c:pt idx="2">
                  <c:v>274772.12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invertIfNegative val="0"/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4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-2977.97</c:v>
                </c:pt>
                <c:pt idx="1">
                  <c:v>-2977.97</c:v>
                </c:pt>
                <c:pt idx="2">
                  <c:v>-3034.3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3750912"/>
        <c:axId val="83752448"/>
        <c:axId val="0"/>
      </c:bar3DChart>
      <c:catAx>
        <c:axId val="83750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752448"/>
        <c:crosses val="autoZero"/>
        <c:auto val="1"/>
        <c:lblAlgn val="ctr"/>
        <c:lblOffset val="100"/>
        <c:noMultiLvlLbl val="0"/>
      </c:catAx>
      <c:valAx>
        <c:axId val="8375244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7509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78675</c:v>
                </c:pt>
                <c:pt idx="1">
                  <c:v>22999.7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295.2</c:v>
                </c:pt>
                <c:pt idx="1">
                  <c:v>72.5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3425.8</c:v>
                </c:pt>
                <c:pt idx="1">
                  <c:v>800.7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252109.5</c:v>
                </c:pt>
                <c:pt idx="1">
                  <c:v>13988.3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99598.2</c:v>
                </c:pt>
                <c:pt idx="1">
                  <c:v>16695.8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1213868.8</c:v>
                </c:pt>
                <c:pt idx="1">
                  <c:v>333754.90000000002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96265.600000000006</c:v>
                </c:pt>
                <c:pt idx="1">
                  <c:v>32381.9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176219</c:v>
                </c:pt>
                <c:pt idx="1">
                  <c:v>36539.4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54385.3</c:v>
                </c:pt>
                <c:pt idx="1">
                  <c:v>16615.2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27392"/>
        <c:axId val="4833280"/>
        <c:axId val="0"/>
      </c:bar3DChart>
      <c:catAx>
        <c:axId val="4827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833280"/>
        <c:crosses val="autoZero"/>
        <c:auto val="1"/>
        <c:lblAlgn val="ctr"/>
        <c:lblOffset val="100"/>
        <c:noMultiLvlLbl val="0"/>
      </c:catAx>
      <c:valAx>
        <c:axId val="483328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82739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507" y="73507"/>
        <a:ext cx="7582520" cy="1358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18" y="17610"/>
        <a:ext cx="1589158" cy="32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14.05.2018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24735763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118717"/>
              </p:ext>
            </p:extLst>
          </p:nvPr>
        </p:nvGraphicFramePr>
        <p:xfrm>
          <a:off x="1043608" y="3068960"/>
          <a:ext cx="7704855" cy="2286611"/>
        </p:xfrm>
        <a:graphic>
          <a:graphicData uri="http://schemas.openxmlformats.org/drawingml/2006/table">
            <a:tbl>
              <a:tblPr/>
              <a:tblGrid>
                <a:gridCol w="2215454"/>
                <a:gridCol w="1710822"/>
                <a:gridCol w="1809287"/>
                <a:gridCol w="1969292"/>
              </a:tblGrid>
              <a:tr h="96617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План за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4 мес.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508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961 458,0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563 091,6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572 640,5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1 974 987,2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544 038,6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473 852,6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529,2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19 053,0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98 787,9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Апрель</a:t>
            </a:r>
            <a:r>
              <a:rPr lang="ru-RU" b="1" i="1" dirty="0" smtClean="0"/>
              <a:t>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576199"/>
              </p:ext>
            </p:extLst>
          </p:nvPr>
        </p:nvGraphicFramePr>
        <p:xfrm>
          <a:off x="-9228" y="332656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41875"/>
            <a:ext cx="5055865" cy="615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Апрель</a:t>
            </a:r>
            <a:r>
              <a:rPr lang="ru-RU" b="1" dirty="0" smtClean="0"/>
              <a:t>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2312917"/>
              </p:ext>
            </p:extLst>
          </p:nvPr>
        </p:nvGraphicFramePr>
        <p:xfrm>
          <a:off x="3923928" y="836712"/>
          <a:ext cx="6286500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531755"/>
              </p:ext>
            </p:extLst>
          </p:nvPr>
        </p:nvGraphicFramePr>
        <p:xfrm>
          <a:off x="35496" y="836708"/>
          <a:ext cx="4127623" cy="5914505"/>
        </p:xfrm>
        <a:graphic>
          <a:graphicData uri="http://schemas.openxmlformats.org/drawingml/2006/table">
            <a:tbl>
              <a:tblPr/>
              <a:tblGrid>
                <a:gridCol w="2221023"/>
                <a:gridCol w="953300"/>
                <a:gridCol w="953300"/>
              </a:tblGrid>
              <a:tr h="9118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139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1 974 987,2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473 852,6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933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78 675,0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22 999,7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39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33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3 425,8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33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252 109,5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13 988,3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33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99 598,2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16 695,8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39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1 540 783,5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419 291,4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39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1 213 868,8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333 754,9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37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96 265,6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32 381,9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39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39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176 219,0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36 539,4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139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54 385,3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16 615,2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082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2202</TotalTime>
  <Words>181</Words>
  <Application>Microsoft Office PowerPoint</Application>
  <PresentationFormat>Экран (4:3)</PresentationFormat>
  <Paragraphs>65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Л</cp:lastModifiedBy>
  <cp:revision>292</cp:revision>
  <dcterms:modified xsi:type="dcterms:W3CDTF">2018-05-14T14:17:24Z</dcterms:modified>
</cp:coreProperties>
</file>