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4" r:id="rId3"/>
    <p:sldId id="29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="" xmlns:p14="http://schemas.microsoft.com/office/powerpoint/2010/main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Отчет</a:t>
            </a:r>
          </a:p>
          <a:p>
            <a:pPr algn="ctr">
              <a:defRPr/>
            </a:pPr>
            <a:r>
              <a:rPr lang="ru-RU" sz="4000" b="1" dirty="0" smtClean="0"/>
              <a:t>по исполнению бюджетных обязательств за </a:t>
            </a:r>
            <a:r>
              <a:rPr lang="ru-RU" sz="4000" b="1" dirty="0" smtClean="0"/>
              <a:t>2016 </a:t>
            </a:r>
            <a:r>
              <a:rPr lang="ru-RU" sz="4000" b="1" dirty="0" smtClean="0"/>
              <a:t>году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униципальная программа «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жизнедеятельности территории»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42476509"/>
              </p:ext>
            </p:extLst>
          </p:nvPr>
        </p:nvGraphicFramePr>
        <p:xfrm>
          <a:off x="611557" y="692694"/>
          <a:ext cx="7920882" cy="568557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74295"/>
                <a:gridCol w="2571768"/>
                <a:gridCol w="1120512"/>
                <a:gridCol w="1217327"/>
                <a:gridCol w="1217327"/>
                <a:gridCol w="1119653"/>
              </a:tblGrid>
              <a:tr h="693077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1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61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22 207,55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21 934,43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98,77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2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930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22 167,55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21 894,43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98,77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2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Администрации города Минусинска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04 12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705,40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299,79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42,50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2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04 12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705,40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299,79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42,50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620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1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22 912,95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22 234,22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97,04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76672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«Жизнедеятельность города»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62027172"/>
              </p:ext>
            </p:extLst>
          </p:nvPr>
        </p:nvGraphicFramePr>
        <p:xfrm>
          <a:off x="428596" y="642918"/>
          <a:ext cx="8443913" cy="200937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76931"/>
                <a:gridCol w="2896730"/>
                <a:gridCol w="1192181"/>
                <a:gridCol w="1192945"/>
                <a:gridCol w="1192945"/>
                <a:gridCol w="1192181"/>
              </a:tblGrid>
              <a:tr h="54972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3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3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68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22 162,75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21 889,63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571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09 09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62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Администрации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04 12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705,40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299,79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42,50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57200" y="2782669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4570450"/>
              </p:ext>
            </p:extLst>
          </p:nvPr>
        </p:nvGraphicFramePr>
        <p:xfrm>
          <a:off x="500034" y="3643314"/>
          <a:ext cx="8363271" cy="30021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4514"/>
                <a:gridCol w="4537062"/>
                <a:gridCol w="1100715"/>
                <a:gridCol w="990490"/>
                <a:gridCol w="990490"/>
              </a:tblGrid>
              <a:tr h="12687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задачи, показатели 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2016 </a:t>
                      </a:r>
                      <a:r>
                        <a:rPr lang="ru-RU" sz="12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8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872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Формирование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благоприятных условий жизни населения муниципального образования город Минусинск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92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показатель: Безопасность и охрана людей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814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надлежащего содержания объектов жизнеобеспечения муниципального образования город Минусинск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1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содержания сетей и оборудования уличного  освещения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52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содержания мест захоронений 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96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содержания инженерных сооружений по защите города от влияния Саяно-Шушенской ГЭС  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79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Санитарный контроль над безнадзорными домашними животными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59130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</TotalTime>
  <Words>303</Words>
  <Application>Microsoft Office PowerPoint</Application>
  <PresentationFormat>Экран (4:3)</PresentationFormat>
  <Paragraphs>135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Муниципальная программа «Обеспечение жизнедеятельности территории»</vt:lpstr>
      <vt:lpstr>Подпрограмма 1 «Жизнедеятельность города»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67</cp:lastModifiedBy>
  <cp:revision>82</cp:revision>
  <cp:lastPrinted>2014-12-02T03:27:39Z</cp:lastPrinted>
  <dcterms:modified xsi:type="dcterms:W3CDTF">2017-01-18T03:21:53Z</dcterms:modified>
</cp:coreProperties>
</file>