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1%20&#1075;&#1086;&#1076;\&#1057;&#1072;&#1081;&#1090;\&#1043;&#1054;&#1058;&#1054;&#1042;&#1054;\&#1076;&#1086;&#1093;&#1086;&#1076;&#1099;%20&#1085;&#1072;%2001.03.2021\&#1044;&#1086;&#1093;&#1086;&#1076;&#1099;%20&#1085;&#1072;&#1083;&#1086;&#1075;+&#1085;&#1077;&#1085;&#1072;&#1083;&#1086;&#1075;%20&#1085;&#1072;%2001.03.2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1%20&#1075;&#1086;&#1076;\&#1057;&#1072;&#1081;&#1090;\&#1043;&#1054;&#1058;&#1054;&#1042;&#1054;\&#1088;&#1072;&#1089;&#1093;&#1086;&#1076;&#1099;%20&#1085;&#1072;%2001.03.2021\&#1092;&#1077;&#1074;&#1088;&#1072;&#1083;&#1100;\&#1076;&#1083;&#1103;%20&#1089;&#1072;&#1081;&#1090;&#1072;%20&#1085;&#1072;%2001.03.202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12689.9</c:v>
                </c:pt>
                <c:pt idx="1">
                  <c:v>500</c:v>
                </c:pt>
                <c:pt idx="2">
                  <c:v>776.89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309123.13</c:v>
                </c:pt>
                <c:pt idx="1">
                  <c:v>33783</c:v>
                </c:pt>
                <c:pt idx="2">
                  <c:v>34196.219999999994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82398.990000000005</c:v>
                </c:pt>
                <c:pt idx="1">
                  <c:v>13624</c:v>
                </c:pt>
                <c:pt idx="2">
                  <c:v>13248.57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41308.6</c:v>
                </c:pt>
                <c:pt idx="1">
                  <c:v>2920</c:v>
                </c:pt>
                <c:pt idx="2">
                  <c:v>2591.2600000000002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16099.099999999997</c:v>
                </c:pt>
                <c:pt idx="1">
                  <c:v>2001.6</c:v>
                </c:pt>
                <c:pt idx="2">
                  <c:v>2042.65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24101.599999999999</c:v>
                </c:pt>
                <c:pt idx="1">
                  <c:v>3908</c:v>
                </c:pt>
                <c:pt idx="2">
                  <c:v>1859.56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48809.280000000006</c:v>
                </c:pt>
                <c:pt idx="1">
                  <c:v>3832.9</c:v>
                </c:pt>
                <c:pt idx="2">
                  <c:v>6315.38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973.2</c:v>
                </c:pt>
                <c:pt idx="1">
                  <c:v>85</c:v>
                </c:pt>
                <c:pt idx="2">
                  <c:v>104.35000000000001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722.23</c:v>
                </c:pt>
                <c:pt idx="1">
                  <c:v>60</c:v>
                </c:pt>
                <c:pt idx="2">
                  <c:v>481.81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1400</c:v>
                </c:pt>
                <c:pt idx="1">
                  <c:v>200</c:v>
                </c:pt>
                <c:pt idx="2">
                  <c:v>90.35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1380.9</c:v>
                </c:pt>
                <c:pt idx="1">
                  <c:v>79.55</c:v>
                </c:pt>
                <c:pt idx="2">
                  <c:v>253.90999999999997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223.07</c:v>
                </c:pt>
                <c:pt idx="1">
                  <c:v>40</c:v>
                </c:pt>
                <c:pt idx="2">
                  <c:v>4.0799999999999992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485648.00999999995</c:v>
                </c:pt>
                <c:pt idx="1">
                  <c:v>70967</c:v>
                </c:pt>
                <c:pt idx="2">
                  <c:v>70967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598582.65999999992</c:v>
                </c:pt>
                <c:pt idx="1">
                  <c:v>4363.09</c:v>
                </c:pt>
                <c:pt idx="2">
                  <c:v>4363.09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1015683.57</c:v>
                </c:pt>
                <c:pt idx="1">
                  <c:v>104153.94</c:v>
                </c:pt>
                <c:pt idx="2">
                  <c:v>104153.94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2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-2845.2999999999993</c:v>
                </c:pt>
              </c:numCache>
            </c:numRef>
          </c:val>
        </c:ser>
        <c:shape val="box"/>
        <c:axId val="56225792"/>
        <c:axId val="56227712"/>
        <c:axId val="0"/>
      </c:bar3DChart>
      <c:catAx>
        <c:axId val="5622579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6227712"/>
        <c:crosses val="autoZero"/>
        <c:auto val="1"/>
        <c:lblAlgn val="ctr"/>
        <c:lblOffset val="100"/>
      </c:catAx>
      <c:valAx>
        <c:axId val="56227712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622579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1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207931.2</c:v>
                </c:pt>
                <c:pt idx="1">
                  <c:v>14108.8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413.8</c:v>
                </c:pt>
                <c:pt idx="1">
                  <c:v>43.7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5634.1</c:v>
                </c:pt>
                <c:pt idx="1">
                  <c:v>788.3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132831.70000000001</c:v>
                </c:pt>
                <c:pt idx="1">
                  <c:v>5663.6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314103.3</c:v>
                </c:pt>
                <c:pt idx="1">
                  <c:v>8431.7000000000007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1882.5</c:v>
                </c:pt>
                <c:pt idx="1">
                  <c:v>0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1573828.8</c:v>
                </c:pt>
                <c:pt idx="1">
                  <c:v>169288.9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254060.79999999999</c:v>
                </c:pt>
                <c:pt idx="1">
                  <c:v>13421.2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43.8</c:v>
                </c:pt>
                <c:pt idx="1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147541.9</c:v>
                </c:pt>
                <c:pt idx="1">
                  <c:v>6395.5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71955.8</c:v>
                </c:pt>
                <c:pt idx="1">
                  <c:v>10129.5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169921536"/>
        <c:axId val="170362368"/>
        <c:axId val="0"/>
      </c:bar3DChart>
      <c:catAx>
        <c:axId val="16992153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0362368"/>
        <c:crosses val="autoZero"/>
        <c:auto val="1"/>
        <c:lblAlgn val="ctr"/>
        <c:lblOffset val="100"/>
      </c:catAx>
      <c:valAx>
        <c:axId val="17036236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6992153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1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февраль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февраль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4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4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12.03.2021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51" y="260648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35325359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17D30F73-4236-4C88-98CE-03FB5E7F2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5696311"/>
              </p:ext>
            </p:extLst>
          </p:nvPr>
        </p:nvGraphicFramePr>
        <p:xfrm>
          <a:off x="395536" y="2857504"/>
          <a:ext cx="8280920" cy="2697795"/>
        </p:xfrm>
        <a:graphic>
          <a:graphicData uri="http://schemas.openxmlformats.org/drawingml/2006/table">
            <a:tbl>
              <a:tblPr/>
              <a:tblGrid>
                <a:gridCol w="2314541">
                  <a:extLst>
                    <a:ext uri="{9D8B030D-6E8A-4147-A177-3AD203B41FA5}">
                      <a16:colId xmlns:a16="http://schemas.microsoft.com/office/drawing/2014/main" xmlns="" val="1079388102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213749816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309980444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988461188"/>
                    </a:ext>
                  </a:extLst>
                </a:gridCol>
              </a:tblGrid>
              <a:tr h="779466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  на 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за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2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мес. 2021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1870121"/>
                  </a:ext>
                </a:extLst>
              </a:tr>
              <a:tr h="512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2 686 250,64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244 308,52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242 394,20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02513542"/>
                  </a:ext>
                </a:extLst>
              </a:tr>
              <a:tr h="474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2 710 327,66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235 738,22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228 271,18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5636894"/>
                  </a:ext>
                </a:extLst>
              </a:tr>
              <a:tr h="932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дефицит (-)/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-24 077,02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8 570,30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14 123,02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368148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февраль </a:t>
            </a:r>
            <a:r>
              <a:rPr lang="ru-RU" sz="3200" b="1" dirty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404664"/>
          <a:ext cx="5436097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788024" y="836712"/>
          <a:ext cx="4176464" cy="5294725"/>
        </p:xfrm>
        <a:graphic>
          <a:graphicData uri="http://schemas.openxmlformats.org/drawingml/2006/table">
            <a:tbl>
              <a:tblPr/>
              <a:tblGrid>
                <a:gridCol w="1858526"/>
                <a:gridCol w="772646"/>
                <a:gridCol w="772646"/>
                <a:gridCol w="772646"/>
              </a:tblGrid>
              <a:tr h="40588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План за 2 мес. 2021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885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485 721,32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56 736,60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54 715,15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52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latin typeface="Times New Roman"/>
                        </a:rPr>
                        <a:t>500,00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776,89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52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latin typeface="Times New Roman"/>
                        </a:rPr>
                        <a:t>309 123,13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33 783,00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latin typeface="Times New Roman"/>
                        </a:rPr>
                        <a:t>34 196,22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52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82 398,99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13 624,00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13 248,57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52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2 920,00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2 591,26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52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2 042,65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52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3 908,00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1 859,56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3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53 508,68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4 297,45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7 249,88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411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48 809,28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3 832,90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6 315,38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05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104,35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05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722,23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481,81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05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90,35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05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1 380,90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253,91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52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05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2 147 020,64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183 274,47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180 429,17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058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485 648,01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70 967,00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70 967,00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05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598 582,66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4 363,09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4 363,09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05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1 015 683,57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104 153,94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104 153,94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52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47 106,40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3 790,44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3 790,44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52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05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-2 845,30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52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2 686 250,64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244 308,52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242 394,20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февраль </a:t>
            </a:r>
            <a:r>
              <a:rPr lang="ru-RU" sz="3200" b="1" dirty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404664"/>
          <a:ext cx="5076056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788024" y="980728"/>
          <a:ext cx="3911599" cy="392430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2 710 327,7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228 271,2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207 931,2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14 108,8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132 831,7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5 663,6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314 103,3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8 431,7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2 047 431,1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199 235,1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1 573 828,8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169 288,9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254 060,8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13 421,2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147 541,9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6 395,5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71 955,8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10 129,5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2654</TotalTime>
  <Words>425</Words>
  <Application>Microsoft Office PowerPoint</Application>
  <PresentationFormat>Экран (4:3)</PresentationFormat>
  <Paragraphs>158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359</cp:revision>
  <dcterms:modified xsi:type="dcterms:W3CDTF">2021-03-12T03:29:33Z</dcterms:modified>
</cp:coreProperties>
</file>