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86" d="100"/>
          <a:sy n="86" d="100"/>
        </p:scale>
        <p:origin x="-109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82;%20&#1087;&#1077;&#1088;&#1074;&#1086;&#1085;&#1072;&#1095;&#1072;&#1083;&#1100;&#1085;&#1086;&#1084;&#1091;%20&#1073;&#1102;&#1076;&#1078;&#1077;&#1090;&#1091;%20&#1087;&#1088;&#1072;&#1074;&#1080;&#1083;&#1100;&#1085;&#1072;&#1103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</a:t>
            </a:r>
            <a:r>
              <a:rPr lang="ru-RU" baseline="0"/>
              <a:t> в 2017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(доходы!$J$12,доходы!$J$35,доходы!$J$44)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(доходы!$K$12,доходы!$K$35,доходы!$K$44)</c:f>
              <c:numCache>
                <c:formatCode>#,##0.00</c:formatCode>
                <c:ptCount val="3"/>
                <c:pt idx="0">
                  <c:v>314096.3</c:v>
                </c:pt>
                <c:pt idx="1">
                  <c:v>73326.700000000012</c:v>
                </c:pt>
                <c:pt idx="2">
                  <c:v>1180879.3999999999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2017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(Лист1!$A$3,Лист1!$A$6:$A$9)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(Лист1!$D$3,Лист1!$D$6:$D$9)</c:f>
              <c:numCache>
                <c:formatCode>#,##0.0</c:formatCode>
                <c:ptCount val="4"/>
                <c:pt idx="0">
                  <c:v>83640.25</c:v>
                </c:pt>
                <c:pt idx="1">
                  <c:v>94618.680000000008</c:v>
                </c:pt>
                <c:pt idx="2">
                  <c:v>65450.74</c:v>
                </c:pt>
                <c:pt idx="3">
                  <c:v>1331207.3500000001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(Лист1!$A$3,Лист1!$A$6:$A$9)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(Лист1!$C$3,Лист1!$C$6:$C$9)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(Лист1!$A$3,Лист1!$A$6:$A$9)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(Лист1!$B$3,Лист1!$B$6:$B$9)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2017 год и плановый период 2018-2019 годы: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2017 год и плановый период 2018-2019 годы: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chart" Target="../charts/chart2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07128742"/>
              </p:ext>
            </p:extLst>
          </p:nvPr>
        </p:nvGraphicFramePr>
        <p:xfrm>
          <a:off x="1071537" y="2643183"/>
          <a:ext cx="7858182" cy="373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192"/>
                <a:gridCol w="1617908"/>
                <a:gridCol w="1485247"/>
                <a:gridCol w="1615744"/>
                <a:gridCol w="1456091"/>
              </a:tblGrid>
              <a:tr h="57150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показателя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Всего за </a:t>
                      </a:r>
                    </a:p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 года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2017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2018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9925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Доходы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604 922,50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1 568 302,40</a:t>
                      </a:r>
                    </a:p>
                    <a:p>
                      <a:pPr algn="ctr" fontAlgn="t"/>
                      <a:endParaRPr lang="ru-RU" sz="16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1 514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296,1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1 522 324,00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Расходы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4 614 612,18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1 577 992,08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1 514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296,1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1 522 324,00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16555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Дефицит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9 689,68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9 689,68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43834" y="21429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-142908" y="500042"/>
          <a:ext cx="5214974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500562" y="571479"/>
          <a:ext cx="4429156" cy="6084956"/>
        </p:xfrm>
        <a:graphic>
          <a:graphicData uri="http://schemas.openxmlformats.org/drawingml/2006/table">
            <a:tbl>
              <a:tblPr/>
              <a:tblGrid>
                <a:gridCol w="3621957"/>
                <a:gridCol w="807199"/>
              </a:tblGrid>
              <a:tr h="20324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387 423,00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0324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314 096,30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0324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2 404,30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3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207 980,70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2289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20 659,00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460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41 691,50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255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27 026,70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460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14 334,10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53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73 326,70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171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54 381,30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353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953,50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4171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8 737,05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9579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1 440,00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7812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7 814,85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485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1 180 879,40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42788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276 183,30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485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52 192,80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5303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852 494,70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353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8,60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485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1 568 302,40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72396" y="85723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-214346" y="0"/>
          <a:ext cx="5786445" cy="5376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572000" y="1357298"/>
          <a:ext cx="4429156" cy="4999752"/>
        </p:xfrm>
        <a:graphic>
          <a:graphicData uri="http://schemas.openxmlformats.org/drawingml/2006/table">
            <a:tbl>
              <a:tblPr/>
              <a:tblGrid>
                <a:gridCol w="3321890"/>
                <a:gridCol w="1107266"/>
              </a:tblGrid>
              <a:tr h="47306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782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1 577 992,1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3653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83 640,3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219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8437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2 813,2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3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94 618,7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0089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65 450,7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393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1 331 207,4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82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1 070 426,6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82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95 245,2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82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1741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135 346,8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3132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30 144,0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1853</TotalTime>
  <Words>295</Words>
  <Application>Microsoft Office PowerPoint</Application>
  <PresentationFormat>Экран (4:3)</PresentationFormat>
  <Paragraphs>94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225</cp:revision>
  <dcterms:modified xsi:type="dcterms:W3CDTF">2017-03-07T08:13:01Z</dcterms:modified>
</cp:coreProperties>
</file>