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11.2017\&#1044;&#1086;&#1093;&#1086;&#1076;&#1099;%20&#1085;&#1072;&#1083;&#1086;&#1075;+&#1085;&#1077;&#1085;&#1072;&#1083;&#1086;&#1075;%20&#1085;&#1072;%2001.11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11.2017\&#1086;&#1082;&#1090;&#1103;&#1073;&#1088;&#1100;\&#1076;&#1083;&#1103;%20&#1089;&#1072;&#1081;&#1090;&#1072;%20&#1085;&#1072;%2001.11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2182</c:v>
                </c:pt>
                <c:pt idx="2">
                  <c:v>3151.1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213301.6</c:v>
                </c:pt>
                <c:pt idx="1">
                  <c:v>161164</c:v>
                </c:pt>
                <c:pt idx="2">
                  <c:v>161223.20000000001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37391.5</c:v>
                </c:pt>
                <c:pt idx="1">
                  <c:v>35748</c:v>
                </c:pt>
                <c:pt idx="2">
                  <c:v>34609.4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25826.7</c:v>
                </c:pt>
                <c:pt idx="1">
                  <c:v>15354.5</c:v>
                </c:pt>
                <c:pt idx="2">
                  <c:v>16124.5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13634.1</c:v>
                </c:pt>
                <c:pt idx="1">
                  <c:v>11258</c:v>
                </c:pt>
                <c:pt idx="2">
                  <c:v>10994.1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18259</c:v>
                </c:pt>
                <c:pt idx="1">
                  <c:v>15697.9</c:v>
                </c:pt>
                <c:pt idx="2">
                  <c:v>15379.7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46481.3</c:v>
                </c:pt>
                <c:pt idx="1">
                  <c:v>38026.400000000001</c:v>
                </c:pt>
                <c:pt idx="2">
                  <c:v>36194.199999999997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881.8</c:v>
                </c:pt>
                <c:pt idx="2">
                  <c:v>760.8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6290.6</c:v>
                </c:pt>
                <c:pt idx="1">
                  <c:v>6075</c:v>
                </c:pt>
                <c:pt idx="2">
                  <c:v>5987.5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5720.8</c:v>
                </c:pt>
                <c:pt idx="1">
                  <c:v>2191.4</c:v>
                </c:pt>
                <c:pt idx="2">
                  <c:v>3110.8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</c:v>
                </c:pt>
                <c:pt idx="1">
                  <c:v>6839.9</c:v>
                </c:pt>
                <c:pt idx="2">
                  <c:v>8728.2999999999975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279.10000000000002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319233.90000000002</c:v>
                </c:pt>
                <c:pt idx="1">
                  <c:v>276183.3</c:v>
                </c:pt>
                <c:pt idx="2">
                  <c:v>276183.3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352937.2</c:v>
                </c:pt>
                <c:pt idx="1">
                  <c:v>136280.20000000001</c:v>
                </c:pt>
                <c:pt idx="2">
                  <c:v>136280.20000000001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951776</c:v>
                </c:pt>
                <c:pt idx="1">
                  <c:v>682404.2</c:v>
                </c:pt>
                <c:pt idx="2">
                  <c:v>682404.2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</c:v>
                </c:pt>
                <c:pt idx="1">
                  <c:v>-11.2</c:v>
                </c:pt>
                <c:pt idx="2">
                  <c:v>-225.1</c:v>
                </c:pt>
              </c:numCache>
            </c:numRef>
          </c:val>
        </c:ser>
        <c:shape val="box"/>
        <c:axId val="38556032"/>
        <c:axId val="38557568"/>
        <c:axId val="0"/>
      </c:bar3DChart>
      <c:catAx>
        <c:axId val="385560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8557568"/>
        <c:crosses val="autoZero"/>
        <c:auto val="1"/>
        <c:lblAlgn val="ctr"/>
        <c:lblOffset val="100"/>
      </c:catAx>
      <c:valAx>
        <c:axId val="385575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85560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105240.1</c:v>
                </c:pt>
                <c:pt idx="1">
                  <c:v>81537.100000000006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210.4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3976.3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247533.2</c:v>
                </c:pt>
                <c:pt idx="1">
                  <c:v>92959.6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104767.5</c:v>
                </c:pt>
                <c:pt idx="1">
                  <c:v>69853.100000000006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5200.5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1157597.7</c:v>
                </c:pt>
                <c:pt idx="1">
                  <c:v>874681.6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164025.60000000001</c:v>
                </c:pt>
                <c:pt idx="1">
                  <c:v>72642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223813.6</c:v>
                </c:pt>
                <c:pt idx="1">
                  <c:v>130014.5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33803.1</c:v>
                </c:pt>
                <c:pt idx="1">
                  <c:v>24262.2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39726080"/>
        <c:axId val="39736064"/>
        <c:axId val="0"/>
      </c:bar3DChart>
      <c:catAx>
        <c:axId val="397260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736064"/>
        <c:crosses val="autoZero"/>
        <c:auto val="1"/>
        <c:lblAlgn val="ctr"/>
        <c:lblOffset val="100"/>
      </c:catAx>
      <c:valAx>
        <c:axId val="3973606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7260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2017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568951" cy="2385304"/>
        </p:xfrm>
        <a:graphic>
          <a:graphicData uri="http://schemas.openxmlformats.org/drawingml/2006/table">
            <a:tbl>
              <a:tblPr/>
              <a:tblGrid>
                <a:gridCol w="2463916"/>
                <a:gridCol w="1902690"/>
                <a:gridCol w="2207848"/>
                <a:gridCol w="1994497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за </a:t>
                      </a:r>
                      <a:r>
                        <a:rPr lang="ru-RU" sz="1600" b="0" i="0" u="none" strike="noStrike" dirty="0" smtClean="0">
                          <a:latin typeface="Arial"/>
                        </a:rPr>
                        <a:t>10 мес.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latin typeface="Arial"/>
                        </a:rPr>
                        <a:t> </a:t>
                      </a:r>
                      <a:r>
                        <a:rPr lang="ru-RU" sz="1600" b="0" i="0" u="none" strike="noStrike" dirty="0"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2 002 031,5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1 390 275,4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1 391 185,4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2 047 516,8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1 602 472,0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1 350 186,3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октябрь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3968" y="404666"/>
          <a:ext cx="4752529" cy="6316362"/>
        </p:xfrm>
        <a:graphic>
          <a:graphicData uri="http://schemas.openxmlformats.org/drawingml/2006/table">
            <a:tbl>
              <a:tblPr/>
              <a:tblGrid>
                <a:gridCol w="2480189"/>
                <a:gridCol w="814727"/>
                <a:gridCol w="685367"/>
                <a:gridCol w="772246"/>
              </a:tblGrid>
              <a:tr h="604810">
                <a:tc>
                  <a:txBody>
                    <a:bodyPr/>
                    <a:lstStyle/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10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22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310 817,2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241 404,4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241 482,0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2 182,0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3 151,1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161 164,0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161 223,2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37 391,5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35 748,0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34 609,4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25 826,7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15 354,5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16 124,5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11 258,0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10 994,1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15 697,9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15 379,7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20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67 278,4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54 014,5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55 060,7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54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46 481,3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38 026,4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36 194,2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881,8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6 290,6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6 075,0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5 987,5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5 720,8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2 191,4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3 110,8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6 839,9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8 728,3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5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279,1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1 623 935,9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1 094 856,5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1 094 642,6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319 233,9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352 937,2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136 280,2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136 280,2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951 776,0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682 404,2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682 404,2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24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-225,1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1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2 002 031,5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1 390 275,4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1 391 185,3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0" y="332656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октябрь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836713"/>
          <a:ext cx="4608511" cy="5688630"/>
        </p:xfrm>
        <a:graphic>
          <a:graphicData uri="http://schemas.openxmlformats.org/drawingml/2006/table">
            <a:tbl>
              <a:tblPr/>
              <a:tblGrid>
                <a:gridCol w="2479783"/>
                <a:gridCol w="976601"/>
                <a:gridCol w="1152127"/>
              </a:tblGrid>
              <a:tr h="684347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2 047 515,8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1 350 186,3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62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105 240,1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81 537,1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3 976,3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247 533,2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92 959,6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62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104 767,5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69 853,1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1 579 284,8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1 101 645,1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1 157 597,7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874 681,6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164 025,6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72 642,0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223 813,6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130 014,5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33 803,1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24 262,2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474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16016" y="671512"/>
          <a:ext cx="4608512" cy="551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2165</TotalTime>
  <Words>425</Words>
  <Application>Microsoft Office PowerPoint</Application>
  <PresentationFormat>Экран (4:3)</PresentationFormat>
  <Paragraphs>158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282</cp:revision>
  <dcterms:modified xsi:type="dcterms:W3CDTF">2017-11-15T05:55:33Z</dcterms:modified>
</cp:coreProperties>
</file>