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4"/>
  </p:notesMasterIdLst>
  <p:sldIdLst>
    <p:sldId id="256" r:id="rId2"/>
    <p:sldId id="262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14568658249517991"/>
                  <c:y val="6.7057948033390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51C-46BC-9AC6-C46899D7CB35}"/>
                </c:ext>
              </c:extLst>
            </c:dLbl>
            <c:dLbl>
              <c:idx val="1"/>
              <c:layout>
                <c:manualLayout>
                  <c:x val="0.14413672523459287"/>
                  <c:y val="6.7057948033390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51C-46BC-9AC6-C46899D7CB3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 на 2021 год</c:v>
                </c:pt>
                <c:pt idx="1">
                  <c:v>исполнение за 2021 год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3309.31</c:v>
                </c:pt>
                <c:pt idx="1">
                  <c:v>3309.31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1C-46BC-9AC6-C46899D7CB3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 на 2021 год</c:v>
                </c:pt>
                <c:pt idx="1">
                  <c:v>исполнение за 2021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3-451C-46BC-9AC6-C46899D7CB3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 на 2021 год</c:v>
                </c:pt>
                <c:pt idx="1">
                  <c:v>исполнение за 2021 год</c:v>
                </c:pt>
              </c:strCache>
            </c:strRef>
          </c:cat>
          <c:val>
            <c:numRef>
              <c:f>Лист1!$D$2:$D$3</c:f>
            </c:numRef>
          </c:val>
          <c:extLst>
            <c:ext xmlns:c16="http://schemas.microsoft.com/office/drawing/2014/chart" uri="{C3380CC4-5D6E-409C-BE32-E72D297353CC}">
              <c16:uniqueId val="{00000004-451C-46BC-9AC6-C46899D7CB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2759248"/>
        <c:axId val="212765912"/>
        <c:axId val="0"/>
      </c:bar3DChart>
      <c:catAx>
        <c:axId val="212759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12765912"/>
        <c:crosses val="autoZero"/>
        <c:auto val="1"/>
        <c:lblAlgn val="ctr"/>
        <c:lblOffset val="100"/>
        <c:noMultiLvlLbl val="0"/>
      </c:catAx>
      <c:valAx>
        <c:axId val="212765912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212759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0CF33-E816-4347-A6F6-87033C57369B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E6D8A-B2A0-4777-9702-287FBF0426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652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2E6D8A-B2A0-4777-9702-287FBF04265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901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1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64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55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78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198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916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725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12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52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440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2656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361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1529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9116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37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881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775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>
          <a:xfrm>
            <a:off x="683568" y="1628800"/>
            <a:ext cx="6923112" cy="4209331"/>
          </a:xfrm>
          <a:prstGeom prst="rect">
            <a:avLst/>
          </a:prstGeom>
          <a:noFill/>
          <a:effectLst>
            <a:innerShdw blurRad="736600" dist="25400" dir="13500000">
              <a:prstClr val="black">
                <a:alpha val="50000"/>
              </a:prstClr>
            </a:innerShdw>
          </a:effectLst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целом по муниципальной  программе  расходы исполнены в сумме  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3 309,31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 тыс. рублей, что составляет 100% от уточненной бюджетной росписи,</a:t>
            </a:r>
            <a:r>
              <a:rPr kumimoji="0" lang="ru-RU" sz="2800" b="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из них: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бюджет 794,15 - </a:t>
            </a:r>
            <a:r>
              <a:rPr kumimoji="0" lang="ru-RU" sz="2800" b="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24%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800" baseline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раевой бюджет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2 515,16</a:t>
            </a:r>
            <a:r>
              <a:rPr lang="ru-RU" sz="2800" baseline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baseline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76%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99592" y="230289"/>
            <a:ext cx="6912768" cy="1038471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«Безопасный город»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ru-RU" dirty="0"/>
              <a:t>Факт исполнения муниципальной программы на 01.01.2021 год</a:t>
            </a: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5536871"/>
              </p:ext>
            </p:extLst>
          </p:nvPr>
        </p:nvGraphicFramePr>
        <p:xfrm>
          <a:off x="-26211" y="1916832"/>
          <a:ext cx="8194303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143768" y="1428736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Тыс. рублей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678</TotalTime>
  <Words>62</Words>
  <Application>Microsoft Office PowerPoint</Application>
  <PresentationFormat>Экран (4:3)</PresentationFormat>
  <Paragraphs>11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Calibri</vt:lpstr>
      <vt:lpstr>Times New Roman</vt:lpstr>
      <vt:lpstr>Trebuchet MS</vt:lpstr>
      <vt:lpstr>Wingdings</vt:lpstr>
      <vt:lpstr>Wingdings 3</vt:lpstr>
      <vt:lpstr>Грань</vt:lpstr>
      <vt:lpstr>Презентация PowerPoint</vt:lpstr>
      <vt:lpstr>Факт исполнения муниципальной программы на 01.01.2021 год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«Эффективное управление муниципальным имуществом города Минусинска»</dc:title>
  <dc:creator>User</dc:creator>
  <cp:lastModifiedBy>Виталий Черепанов</cp:lastModifiedBy>
  <cp:revision>44</cp:revision>
  <dcterms:created xsi:type="dcterms:W3CDTF">2016-04-08T05:14:21Z</dcterms:created>
  <dcterms:modified xsi:type="dcterms:W3CDTF">2022-03-25T05:54:16Z</dcterms:modified>
</cp:coreProperties>
</file>