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109" d="100"/>
          <a:sy n="109" d="100"/>
        </p:scale>
        <p:origin x="-1038" y="-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3.2023\&#1044;&#1086;&#1093;&#1086;&#1076;&#1099;%20&#1085;&#1072;&#1083;&#1086;&#1075;+&#1085;&#1077;&#1085;&#1072;&#1083;&#1086;&#1075;%20&#1085;&#1072;%2001.03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3.2023\&#1060;&#1077;&#1074;&#1088;&#1072;&#1083;&#1100;\&#1076;&#1083;&#1103;%20&#1089;&#1072;&#1081;&#1090;&#1072;%20&#1085;&#1072;%2001.03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250</c:v>
                </c:pt>
                <c:pt idx="2">
                  <c:v>540.24</c:v>
                </c:pt>
                <c:pt idx="3">
                  <c:v>808.19899999999996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356694.6</c:v>
                </c:pt>
                <c:pt idx="1">
                  <c:v>7165</c:v>
                </c:pt>
                <c:pt idx="2">
                  <c:v>18158.07</c:v>
                </c:pt>
                <c:pt idx="3">
                  <c:v>84394.028870000009</c:v>
                </c:pt>
              </c:numCache>
            </c:numRef>
          </c:val>
        </c:ser>
        <c:ser>
          <c:idx val="2"/>
          <c:order val="2"/>
          <c:tx>
            <c:strRef>
              <c:f>Лист1!$G$30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3000</c:v>
                </c:pt>
                <c:pt idx="2">
                  <c:v>2950.54</c:v>
                </c:pt>
                <c:pt idx="3">
                  <c:v>10525.309529999999</c:v>
                </c:pt>
              </c:numCache>
            </c:numRef>
          </c:val>
        </c:ser>
        <c:ser>
          <c:idx val="3"/>
          <c:order val="3"/>
          <c:tx>
            <c:strRef>
              <c:f>Лист1!$G$31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42454.6</c:v>
                </c:pt>
                <c:pt idx="1">
                  <c:v>650</c:v>
                </c:pt>
                <c:pt idx="2">
                  <c:v>1430.43</c:v>
                </c:pt>
                <c:pt idx="3">
                  <c:v>2881.4052099999999</c:v>
                </c:pt>
              </c:numCache>
            </c:numRef>
          </c:val>
        </c:ser>
        <c:ser>
          <c:idx val="4"/>
          <c:order val="4"/>
          <c:tx>
            <c:strRef>
              <c:f>Лист1!$G$32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15600</c:v>
                </c:pt>
                <c:pt idx="1">
                  <c:v>500</c:v>
                </c:pt>
                <c:pt idx="2">
                  <c:v>1151.6400000000001</c:v>
                </c:pt>
                <c:pt idx="3">
                  <c:v>2129.6623199999999</c:v>
                </c:pt>
              </c:numCache>
            </c:numRef>
          </c:val>
        </c:ser>
        <c:ser>
          <c:idx val="5"/>
          <c:order val="5"/>
          <c:tx>
            <c:strRef>
              <c:f>Лист1!$G$33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59089.46</c:v>
                </c:pt>
                <c:pt idx="1">
                  <c:v>3350</c:v>
                </c:pt>
                <c:pt idx="2">
                  <c:v>2539.2800000000002</c:v>
                </c:pt>
                <c:pt idx="3">
                  <c:v>5206.5884299999998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0.41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5060.5200000000004</c:v>
                </c:pt>
                <c:pt idx="2">
                  <c:v>4633.9399999999996</c:v>
                </c:pt>
                <c:pt idx="3">
                  <c:v>6330.9843800000008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2</c:v>
                </c:pt>
                <c:pt idx="2">
                  <c:v>2.37</c:v>
                </c:pt>
                <c:pt idx="3">
                  <c:v>157.18995999999999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1.06</c:v>
                </c:pt>
                <c:pt idx="2">
                  <c:v>0</c:v>
                </c:pt>
                <c:pt idx="3">
                  <c:v>89.217250000000007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23400</c:v>
                </c:pt>
                <c:pt idx="1">
                  <c:v>0</c:v>
                </c:pt>
                <c:pt idx="2">
                  <c:v>476.8</c:v>
                </c:pt>
                <c:pt idx="3">
                  <c:v>598.56114000000002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3600.1</c:v>
                </c:pt>
                <c:pt idx="1">
                  <c:v>106.96</c:v>
                </c:pt>
                <c:pt idx="2">
                  <c:v>-4938.72</c:v>
                </c:pt>
                <c:pt idx="3">
                  <c:v>317.03457000000003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10</c:v>
                </c:pt>
                <c:pt idx="1">
                  <c:v>0.8</c:v>
                </c:pt>
                <c:pt idx="2" formatCode="#,##0.0">
                  <c:v>-1071.92</c:v>
                </c:pt>
                <c:pt idx="3" formatCode="#,##0.0">
                  <c:v>34.495820000000002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565077</c:v>
                </c:pt>
                <c:pt idx="1">
                  <c:v>37020.800000000003</c:v>
                </c:pt>
                <c:pt idx="2">
                  <c:v>37020.800000000003</c:v>
                </c:pt>
                <c:pt idx="3">
                  <c:v>83345.5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1021638.65</c:v>
                </c:pt>
                <c:pt idx="1">
                  <c:v>0</c:v>
                </c:pt>
                <c:pt idx="2" formatCode="#,##0.0">
                  <c:v>0</c:v>
                </c:pt>
                <c:pt idx="3" formatCode="#,##0.0">
                  <c:v>6638.2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</c:formatCode>
                <c:ptCount val="4"/>
                <c:pt idx="0">
                  <c:v>1232125.5</c:v>
                </c:pt>
                <c:pt idx="1">
                  <c:v>36271.379999999997</c:v>
                </c:pt>
                <c:pt idx="2">
                  <c:v>36271.379999999997</c:v>
                </c:pt>
                <c:pt idx="3">
                  <c:v>112986.16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49343.6</c:v>
                </c:pt>
                <c:pt idx="1">
                  <c:v>0</c:v>
                </c:pt>
                <c:pt idx="2">
                  <c:v>0</c:v>
                </c:pt>
                <c:pt idx="3">
                  <c:v>3932.36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2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</c:formatCode>
                <c:ptCount val="4"/>
                <c:pt idx="0" formatCode="#,##0.00">
                  <c:v>-53815.7</c:v>
                </c:pt>
                <c:pt idx="1">
                  <c:v>-53815.7</c:v>
                </c:pt>
                <c:pt idx="2" formatCode="#,##0.00">
                  <c:v>-53815.7</c:v>
                </c:pt>
                <c:pt idx="3" formatCode="#,##0.00">
                  <c:v>-24912.3</c:v>
                </c:pt>
              </c:numCache>
            </c:numRef>
          </c:val>
        </c:ser>
        <c:shape val="box"/>
        <c:axId val="111381888"/>
        <c:axId val="159554944"/>
        <c:axId val="0"/>
      </c:bar3DChart>
      <c:catAx>
        <c:axId val="111381888"/>
        <c:scaling>
          <c:orientation val="minMax"/>
        </c:scaling>
        <c:axPos val="b"/>
        <c:numFmt formatCode="General" sourceLinked="1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700" b="1"/>
            </a:pPr>
            <a:endParaRPr lang="ru-RU"/>
          </a:p>
        </c:txPr>
        <c:crossAx val="159554944"/>
        <c:crosses val="autoZero"/>
        <c:auto val="1"/>
        <c:lblAlgn val="ctr"/>
        <c:lblOffset val="100"/>
      </c:catAx>
      <c:valAx>
        <c:axId val="159554944"/>
        <c:scaling>
          <c:orientation val="minMax"/>
        </c:scaling>
        <c:axPos val="l"/>
        <c:majorGridlines/>
        <c:numFmt formatCode="#,##0.00" sourceLinked="1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113818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57676807428282617"/>
          <c:w val="0.8912564941727964"/>
          <c:h val="0.4231298243857099"/>
        </c:manualLayout>
      </c:layout>
      <c:txPr>
        <a:bodyPr/>
        <a:lstStyle/>
        <a:p>
          <a:pPr>
            <a:defRPr sz="600" b="1"/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436544</c:v>
                </c:pt>
                <c:pt idx="1">
                  <c:v>55926.1</c:v>
                </c:pt>
                <c:pt idx="2">
                  <c:v>13857.27002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84.9</c:v>
                </c:pt>
                <c:pt idx="2">
                  <c:v>41.599179999999997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10721.6</c:v>
                </c:pt>
                <c:pt idx="1">
                  <c:v>592.29999999999995</c:v>
                </c:pt>
                <c:pt idx="2">
                  <c:v>510.76890999999995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203680.3</c:v>
                </c:pt>
                <c:pt idx="1">
                  <c:v>13908.4</c:v>
                </c:pt>
                <c:pt idx="2">
                  <c:v>5082.763539999999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343091.4</c:v>
                </c:pt>
                <c:pt idx="1">
                  <c:v>9030.4</c:v>
                </c:pt>
                <c:pt idx="2">
                  <c:v>7258.8365700000013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14079.44</c:v>
                </c:pt>
                <c:pt idx="1">
                  <c:v>246.6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1854281.2</c:v>
                </c:pt>
                <c:pt idx="1">
                  <c:v>214400.8</c:v>
                </c:pt>
                <c:pt idx="2">
                  <c:v>182186.99302999998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307737.40000000002</c:v>
                </c:pt>
                <c:pt idx="1">
                  <c:v>18460</c:v>
                </c:pt>
                <c:pt idx="2">
                  <c:v>14619.80097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161018.20000000001</c:v>
                </c:pt>
                <c:pt idx="1">
                  <c:v>8527.4</c:v>
                </c:pt>
                <c:pt idx="2">
                  <c:v>8758.9527600000001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351596</c:v>
                </c:pt>
                <c:pt idx="1">
                  <c:v>18600.599999999999</c:v>
                </c:pt>
                <c:pt idx="2">
                  <c:v>10623.72898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100</c:v>
                </c:pt>
                <c:pt idx="1">
                  <c:v>5.8</c:v>
                </c:pt>
                <c:pt idx="2">
                  <c:v>2.0138400000000001</c:v>
                </c:pt>
              </c:numCache>
            </c:numRef>
          </c:val>
        </c:ser>
        <c:shape val="box"/>
        <c:axId val="168510976"/>
        <c:axId val="168584704"/>
        <c:axId val="0"/>
      </c:bar3DChart>
      <c:catAx>
        <c:axId val="1685109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584704"/>
        <c:crosses val="autoZero"/>
        <c:auto val="1"/>
        <c:lblAlgn val="ctr"/>
        <c:lblOffset val="100"/>
      </c:catAx>
      <c:valAx>
        <c:axId val="16858470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5109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8053803640572594"/>
          <c:y val="0.58727720729442756"/>
          <c:w val="0.64399981774755155"/>
          <c:h val="0.39508586347548685"/>
        </c:manualLayout>
      </c:layout>
      <c:txPr>
        <a:bodyPr/>
        <a:lstStyle/>
        <a:p>
          <a:pPr>
            <a:defRPr sz="59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7729534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25"/>
          <a:ext cx="1623993" cy="297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25"/>
        <a:ext cx="1623993" cy="297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17207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1214414" y="217207"/>
          <a:ext cx="7729535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2857500"/>
          <a:ext cx="8352930" cy="1958760"/>
        </p:xfrm>
        <a:graphic>
          <a:graphicData uri="http://schemas.openxmlformats.org/drawingml/2006/table">
            <a:tbl>
              <a:tblPr/>
              <a:tblGrid>
                <a:gridCol w="1882546"/>
                <a:gridCol w="1617596"/>
                <a:gridCol w="1617596"/>
                <a:gridCol w="1617596"/>
                <a:gridCol w="1617596"/>
              </a:tblGrid>
              <a:tr h="37400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 на 2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3 558 190,56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313 958,05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367 609,65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295 462,60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1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3 683 540,80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345 022,20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339 783,30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242 942,73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-125 350,24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-31 064,15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27 826,35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52 519,87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февраль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5" y="409228"/>
          <a:ext cx="4392486" cy="5203166"/>
        </p:xfrm>
        <a:graphic>
          <a:graphicData uri="http://schemas.openxmlformats.org/drawingml/2006/table">
            <a:tbl>
              <a:tblPr/>
              <a:tblGrid>
                <a:gridCol w="1669756"/>
                <a:gridCol w="694167"/>
                <a:gridCol w="694167"/>
                <a:gridCol w="694167"/>
                <a:gridCol w="640229"/>
              </a:tblGrid>
              <a:tr h="477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 на 2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56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631 430,96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42 565,00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24 011,72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105 945,19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2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550,00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390,19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808,20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3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356 694,60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26 005,00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15 647,50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84 394,03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-2 865,50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10 525,31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1 023,62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2 881,41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2 320,39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2 129,66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7 512,56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5 206,59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84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-17,04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8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86 601,70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10 571,37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3 270,22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7 527,48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84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10 121,04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8 213,38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6 330,98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157,19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532,90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3 600,10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310,92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-4 676,34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317,03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2 840 157,90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260 821,67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340 327,71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181 989,92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84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565 077,00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110 109,10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165 354,00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83 345,50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1 029 435,96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66 950,07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66 950,07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6 638,20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1 246 629,90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133 652,20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133 652,20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112 986,16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52 830,74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3 926,00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3 926,00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3 932,36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9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-53 815,70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-53 815,70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-29 554,56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-24 912,30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3 558 190,55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313 958,05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367 609,65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295 462,60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355976" y="409229"/>
          <a:ext cx="5328592" cy="5305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4230000"/>
            <a:ext cx="1593000" cy="148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97194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февраль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481236"/>
          <a:ext cx="500404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44007" y="697260"/>
          <a:ext cx="4308451" cy="3725411"/>
        </p:xfrm>
        <a:graphic>
          <a:graphicData uri="http://schemas.openxmlformats.org/drawingml/2006/table">
            <a:tbl>
              <a:tblPr/>
              <a:tblGrid>
                <a:gridCol w="1808351"/>
                <a:gridCol w="776175"/>
                <a:gridCol w="776175"/>
                <a:gridCol w="947750"/>
              </a:tblGrid>
              <a:tr h="504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3 683 540,7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339 783,3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242 942,7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436 544,0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55 926,1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13 857,3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10 721,6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203 680,3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13 908,4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5 082,8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343 091,4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9 030,4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7 258,8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14 079,4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2 674 796,3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259 994,6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216 189,5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1 854 281,2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214 400,8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182 187,0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307 737,4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18 460,0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14 619,8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161 018,2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8 527,4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8 759,0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351 596,0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18 600,6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10 623,7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2824</TotalTime>
  <Words>537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391</cp:revision>
  <dcterms:modified xsi:type="dcterms:W3CDTF">2023-03-24T08:00:29Z</dcterms:modified>
</cp:coreProperties>
</file>