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('корр4 (13-77р от 09.11.18)'!$J$12,'корр4 (13-77р от 09.11.18)'!$J$35,'корр4 (13-77р от 09.11.18)'!$J$45)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('корр4 (13-77р от 09.11.18)'!$K$12,'корр4 (13-77р от 09.11.18)'!$K$35,'корр4 (13-77р от 09.11.18)'!$K$45)</c:f>
              <c:numCache>
                <c:formatCode>#,##0.00</c:formatCode>
                <c:ptCount val="3"/>
                <c:pt idx="0">
                  <c:v>350867.24999999994</c:v>
                </c:pt>
                <c:pt idx="1">
                  <c:v>66877.64</c:v>
                </c:pt>
                <c:pt idx="2">
                  <c:v>1699898.99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2018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4'!$A$3,'корректировка 4'!$A$6:$A$9)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4'!$D$3,'корректировка 4'!$D$6:$D$9)</c:f>
              <c:numCache>
                <c:formatCode>#,##0.0</c:formatCode>
                <c:ptCount val="4"/>
                <c:pt idx="0">
                  <c:v>92748.472940000007</c:v>
                </c:pt>
                <c:pt idx="1">
                  <c:v>259906.53185</c:v>
                </c:pt>
                <c:pt idx="2">
                  <c:v>118287.45462</c:v>
                </c:pt>
                <c:pt idx="3">
                  <c:v>1631324.5861400003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1246564965896117"/>
          <c:y val="0.15900370044354045"/>
          <c:w val="0.7506870068207766"/>
          <c:h val="0.251767965952501"/>
        </c:manualLayout>
      </c:layout>
      <c:txPr>
        <a:bodyPr/>
        <a:lstStyle/>
        <a:p>
          <a:pPr>
            <a:defRPr>
              <a:solidFill>
                <a:schemeClr val="accent6">
                  <a:lumMod val="75000"/>
                </a:schemeClr>
              </a:solidFill>
            </a:defRPr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4293096"/>
          <a:ext cx="8352926" cy="2160239"/>
        </p:xfrm>
        <a:graphic>
          <a:graphicData uri="http://schemas.openxmlformats.org/drawingml/2006/table">
            <a:tbl>
              <a:tblPr/>
              <a:tblGrid>
                <a:gridCol w="2030046"/>
                <a:gridCol w="1580720"/>
                <a:gridCol w="1580720"/>
                <a:gridCol w="1580720"/>
                <a:gridCol w="1580720"/>
              </a:tblGrid>
              <a:tr h="9475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078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5 310 162,40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2 117 643,88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1 596 539,70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1 595 978,82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78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5 298 691,66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2 106 173,14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1 596 539,70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1 595 978,82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969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11 470,74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11 470,74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836712"/>
          <a:ext cx="4536504" cy="5669280"/>
        </p:xfrm>
        <a:graphic>
          <a:graphicData uri="http://schemas.openxmlformats.org/drawingml/2006/table">
            <a:tbl>
              <a:tblPr/>
              <a:tblGrid>
                <a:gridCol w="3641096"/>
                <a:gridCol w="895408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417 744,89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350 867,25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5 496,90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245 253,86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18 565,70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37 477,10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16 144,59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66 877,64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41 701,40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967,10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5 964,49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8 015,83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10 228,82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1 699 898,99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337 935,90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393 795,80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971 145,26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-2 977,97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2 117 643,88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16016" y="2060848"/>
          <a:ext cx="4572000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92280" y="857232"/>
            <a:ext cx="169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499992" y="1412776"/>
          <a:ext cx="4644008" cy="4333875"/>
        </p:xfrm>
        <a:graphic>
          <a:graphicData uri="http://schemas.openxmlformats.org/drawingml/2006/table">
            <a:tbl>
              <a:tblPr/>
              <a:tblGrid>
                <a:gridCol w="3757833"/>
                <a:gridCol w="886175"/>
              </a:tblGrid>
              <a:tr h="323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2 106 173,1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92 748,5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3 497,1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259 906,5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118 287,5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1 631 324,6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1 274 037,8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108 218,4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187 699,2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61 324,3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-396552" y="692696"/>
          <a:ext cx="5400600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1882</TotalTime>
  <Words>327</Words>
  <Application>Microsoft Office PowerPoint</Application>
  <PresentationFormat>Экран (4:3)</PresentationFormat>
  <Paragraphs>103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231</cp:revision>
  <dcterms:modified xsi:type="dcterms:W3CDTF">2018-11-15T04:58:35Z</dcterms:modified>
</cp:coreProperties>
</file>