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101" d="100"/>
          <a:sy n="101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88;&#1077;&#1096;&#1077;&#1085;&#1080;&#1077;%20%202021\&#1082;&#1086;&#1088;&#1088;&#1077;&#1082;&#1090;&#1080;&#1088;&#1086;&#1074;&#1082;&#1072;%203\&#1082;%20&#1088;&#1077;&#1096;&#1077;&#1085;&#1080;&#1102;%202021-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88;&#1077;&#1096;&#1077;&#1085;&#1080;&#1077;%20%202021\&#1082;&#1086;&#1088;&#1088;&#1077;&#1082;&#1090;&#1080;&#1088;&#1086;&#1074;&#1082;&#1072;%203\&#1082;%20&#1088;&#1077;&#1096;&#1077;&#1085;&#1080;&#1102;%202021-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2021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494173.05999999994</c:v>
                </c:pt>
                <c:pt idx="1">
                  <c:v>70302.69</c:v>
                </c:pt>
                <c:pt idx="2">
                  <c:v>2465940.7000000002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2021 год  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5.8251854241651302E-2"/>
          <c:y val="2.1988918051910652E-4"/>
          <c:w val="0.53895759188872194"/>
          <c:h val="0.77485651793525812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218986.8</c:v>
                </c:pt>
                <c:pt idx="1">
                  <c:v>8296.0400000000009</c:v>
                </c:pt>
                <c:pt idx="2">
                  <c:v>344853.95</c:v>
                </c:pt>
                <c:pt idx="3">
                  <c:v>388433.12</c:v>
                </c:pt>
                <c:pt idx="4">
                  <c:v>2108277.56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7.8423314883334858E-2"/>
          <c:y val="0.52082400116652083"/>
          <c:w val="0.33088099582942659"/>
          <c:h val="0.47809273840769906"/>
        </c:manualLayout>
      </c:layout>
      <c:spPr>
        <a:solidFill>
          <a:schemeClr val="bg2"/>
        </a:solidFill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2021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2021 год и плановом периоде 2022-2023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4077072"/>
          <a:ext cx="7272808" cy="1904271"/>
        </p:xfrm>
        <a:graphic>
          <a:graphicData uri="http://schemas.openxmlformats.org/drawingml/2006/table">
            <a:tbl>
              <a:tblPr/>
              <a:tblGrid>
                <a:gridCol w="1767540"/>
                <a:gridCol w="1376317"/>
                <a:gridCol w="1376317"/>
                <a:gridCol w="1376317"/>
                <a:gridCol w="1376317"/>
              </a:tblGrid>
              <a:tr h="7857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2022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2023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18789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7 802 631,39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3 030 416,45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2 562 287,13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8789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7 855 316,87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3 071 243,77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2 574 145,29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2 209 927,81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43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-52 685,48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-40 827,32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-11 858,16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620688"/>
          <a:ext cx="4032448" cy="5145007"/>
        </p:xfrm>
        <a:graphic>
          <a:graphicData uri="http://schemas.openxmlformats.org/drawingml/2006/table">
            <a:tbl>
              <a:tblPr/>
              <a:tblGrid>
                <a:gridCol w="3187378"/>
                <a:gridCol w="845070"/>
              </a:tblGrid>
              <a:tr h="220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50" b="0" i="0" u="none" strike="noStrike">
                          <a:latin typeface="Times New Roman"/>
                        </a:rPr>
                      </a:br>
                      <a:r>
                        <a:rPr lang="ru-RU" sz="1050" b="0" i="0" u="none" strike="noStrike"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564 475,75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494 173,06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042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90 850,74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70 302,69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59 289,28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48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3 714,00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53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2 465 940,70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75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485 648,00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903 875,20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1 028 783,50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50 478,30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7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3 030 416,45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3923928" y="0"/>
          <a:ext cx="5652120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932040" y="1268760"/>
          <a:ext cx="3937000" cy="3762375"/>
        </p:xfrm>
        <a:graphic>
          <a:graphicData uri="http://schemas.openxmlformats.org/drawingml/2006/table">
            <a:tbl>
              <a:tblPr/>
              <a:tblGrid>
                <a:gridCol w="3185737"/>
                <a:gridCol w="751263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3 071 243,77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218 986,80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8 296,04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344 853,95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388 433,12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1 882,50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2 108 277,56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1 603 320,61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270 544,10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147 542,61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86 826,44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-108520" y="0"/>
          <a:ext cx="743902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55576" y="3717032"/>
          <a:ext cx="7200802" cy="2009179"/>
        </p:xfrm>
        <a:graphic>
          <a:graphicData uri="http://schemas.openxmlformats.org/drawingml/2006/table">
            <a:tbl>
              <a:tblPr/>
              <a:tblGrid>
                <a:gridCol w="673759"/>
                <a:gridCol w="2263410"/>
                <a:gridCol w="1421211"/>
                <a:gridCol w="1421211"/>
                <a:gridCol w="1421211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 п/п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397 429,20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50 478,30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903 875,21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551 740,63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175 214,41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1 028 783,50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989 949,90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975 296,00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2 468 785,01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1 986 226,13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1 595 046,01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1927</TotalTime>
  <Words>417</Words>
  <Application>Microsoft Office PowerPoint</Application>
  <PresentationFormat>Экран (4:3)</PresentationFormat>
  <Paragraphs>143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239</cp:revision>
  <dcterms:modified xsi:type="dcterms:W3CDTF">2021-07-12T08:06:57Z</dcterms:modified>
</cp:coreProperties>
</file>