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6\6%20&#1082;%20&#1088;&#1077;&#1096;&#1077;&#1085;&#1080;&#1102;%202020-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6\6%20&#1082;%20&#1088;&#1077;&#1096;&#1077;&#1085;&#1080;&#1102;%202020-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2020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 (корр6) '!$J$12,'Доходы  (корр6) '!$J$35,'Доходы  (корр6)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 (корр6) '!$K$12,'Доходы  (корр6) '!$K$35,'Доходы  (корр6) '!$K$45)</c:f>
              <c:numCache>
                <c:formatCode>#,##0.00</c:formatCode>
                <c:ptCount val="3"/>
                <c:pt idx="0">
                  <c:v>402056.52999999997</c:v>
                </c:pt>
                <c:pt idx="1">
                  <c:v>54104.450000000004</c:v>
                </c:pt>
                <c:pt idx="2">
                  <c:v>2240644.0099999998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2020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('расходы (корр 6) '!$A$3,'расходы (корр 6) '!$A$5,'расходы (корр 6) '!$A$6,'расходы (корр 6) '!$A$7,'расходы (корр 6) '!$A$9)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('расходы (корр 6) '!$D$3,'расходы (корр 6) '!$D$5,'расходы (корр 6) '!$D$6,'расходы (корр 6) '!$D$7,'расходы (корр 6) '!$D$9)</c:f>
              <c:numCache>
                <c:formatCode>#,##0.00</c:formatCode>
                <c:ptCount val="5"/>
                <c:pt idx="0">
                  <c:v>140429.91</c:v>
                </c:pt>
                <c:pt idx="1">
                  <c:v>7726.94</c:v>
                </c:pt>
                <c:pt idx="2">
                  <c:v>324037.8</c:v>
                </c:pt>
                <c:pt idx="3">
                  <c:v>222541.3</c:v>
                </c:pt>
                <c:pt idx="4">
                  <c:v>2013921.4999999998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4" y="4221088"/>
          <a:ext cx="8208908" cy="1701919"/>
        </p:xfrm>
        <a:graphic>
          <a:graphicData uri="http://schemas.openxmlformats.org/drawingml/2006/table">
            <a:tbl>
              <a:tblPr/>
              <a:tblGrid>
                <a:gridCol w="1995044"/>
                <a:gridCol w="1553466"/>
                <a:gridCol w="1553466"/>
                <a:gridCol w="1553466"/>
                <a:gridCol w="1553466"/>
              </a:tblGrid>
              <a:tr h="576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6 750 407,35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2 696 805,14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2 129 156,04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1 924 446,17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6 764 511,23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2 710 909,02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2 129 156,04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1 924 446,17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-14 103,88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-14 103,88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148064" y="692696"/>
          <a:ext cx="3765556" cy="5614184"/>
        </p:xfrm>
        <a:graphic>
          <a:graphicData uri="http://schemas.openxmlformats.org/drawingml/2006/table">
            <a:tbl>
              <a:tblPr/>
              <a:tblGrid>
                <a:gridCol w="3079296"/>
                <a:gridCol w="686260"/>
              </a:tblGrid>
              <a:tr h="2135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456 161,13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402 056,53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11 550,00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291 945,00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1354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29 522,00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32 654,00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14 815,05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21 570,48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54 104,45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42 639,90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1 600,00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2 604,34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69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3 847,72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350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3 200,00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212,49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0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2 240 644,01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66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494 427,80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01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730 081,27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998 296,48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20 516,27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344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2 696 805,14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548680"/>
          <a:ext cx="5436096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436096" y="1412776"/>
          <a:ext cx="3600400" cy="4680520"/>
        </p:xfrm>
        <a:graphic>
          <a:graphicData uri="http://schemas.openxmlformats.org/drawingml/2006/table">
            <a:tbl>
              <a:tblPr/>
              <a:tblGrid>
                <a:gridCol w="2913367"/>
                <a:gridCol w="687033"/>
              </a:tblGrid>
              <a:tr h="35521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33432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2 710 909,02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33432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140 429,91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193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387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7 726,94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432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324 037,80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611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222 541,30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163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1 768,36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432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2 013 921,50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432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1 580 327,01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760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226 930,75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760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342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132 524,13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74 097,16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5521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396552" y="0"/>
          <a:ext cx="5832649" cy="652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1" y="4005064"/>
          <a:ext cx="8136904" cy="2009179"/>
        </p:xfrm>
        <a:graphic>
          <a:graphicData uri="http://schemas.openxmlformats.org/drawingml/2006/table">
            <a:tbl>
              <a:tblPr/>
              <a:tblGrid>
                <a:gridCol w="761348"/>
                <a:gridCol w="2557652"/>
                <a:gridCol w="1605968"/>
                <a:gridCol w="1605968"/>
                <a:gridCol w="1605968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494 427,80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20 516,26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51 793,60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51 793,60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730 081,27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314 244,24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101 591,57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998 296,48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925 349,40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925 578,10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2 243 321,81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1 691 513,04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1 479 089,07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2012</TotalTime>
  <Words>420</Words>
  <Application>Microsoft Office PowerPoint</Application>
  <PresentationFormat>Экран (4:3)</PresentationFormat>
  <Paragraphs>145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253</cp:revision>
  <dcterms:modified xsi:type="dcterms:W3CDTF">2021-03-04T03:02:19Z</dcterms:modified>
</cp:coreProperties>
</file>