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61" r:id="rId2"/>
    <p:sldId id="263" r:id="rId3"/>
  </p:sldIdLst>
  <p:sldSz cx="6858000" cy="9144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0000FF"/>
    <a:srgbClr val="3099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712" y="-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1838" y="741363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14350" y="2336805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2824" y="6604001"/>
            <a:ext cx="6860824" cy="2549451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72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2" y="1925727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1925727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5924" y="7257872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5056" y="8543929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" y="6486832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975109"/>
            <a:ext cx="6172200" cy="584809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33012" y="366190"/>
            <a:ext cx="1333103" cy="745701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1975108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285056" y="8543929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6485454" y="8543929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8640" y="2515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4664" y="7164288"/>
            <a:ext cx="4608512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Планируется приобретение  квартир для </a:t>
            </a:r>
          </a:p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детей-сирот, в том числе:</a:t>
            </a:r>
          </a:p>
          <a:p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2020 год – 59 квартир;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год – 4 квартиры;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2022 год – 4квартира.</a:t>
            </a: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6922" y="-15220"/>
            <a:ext cx="421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2020-2022 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640" y="1547664"/>
            <a:ext cx="642937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129808" y="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8" y="611560"/>
            <a:ext cx="64293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1986</TotalTime>
  <Words>35</Words>
  <Application>Microsoft Office PowerPoint</Application>
  <PresentationFormat>Экран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Открытая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247</cp:revision>
  <dcterms:modified xsi:type="dcterms:W3CDTF">2020-10-12T09:27:27Z</dcterms:modified>
</cp:coreProperties>
</file>