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05.2022\&#1044;&#1086;&#1093;&#1086;&#1076;&#1099;%20&#1085;&#1072;&#1083;&#1086;&#1075;+&#1085;&#1077;&#1085;&#1072;&#1083;&#1086;&#1075;%20&#1085;&#1072;%2001.04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56;&#1072;&#1089;&#1093;&#1086;&#1076;&#1099;%20&#1085;&#1072;%2001.05.2022\&#1072;&#1087;&#1088;&#1077;&#1083;&#1100;\&#1076;&#1083;&#1103;%20&#1089;&#1072;&#1081;&#1090;&#1072;%20&#1085;&#1072;%2001.05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3000</c:v>
                </c:pt>
                <c:pt idx="2" formatCode="#,##0.0">
                  <c:v>2223.11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133481.95000000001</c:v>
                </c:pt>
                <c:pt idx="2" formatCode="#,##0.0">
                  <c:v>124007.7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48787.03</c:v>
                </c:pt>
                <c:pt idx="2">
                  <c:v>46749.15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7058.22</c:v>
                </c:pt>
                <c:pt idx="2">
                  <c:v>6167.3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5232.3999999999996</c:v>
                </c:pt>
                <c:pt idx="2">
                  <c:v>5111.12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16793.12</c:v>
                </c:pt>
                <c:pt idx="2">
                  <c:v>17999.88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20055.599999999999</c:v>
                </c:pt>
                <c:pt idx="2">
                  <c:v>16357.68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405.6</c:v>
                </c:pt>
                <c:pt idx="2">
                  <c:v>382.53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1297.57</c:v>
                </c:pt>
                <c:pt idx="1">
                  <c:v>185.47</c:v>
                </c:pt>
                <c:pt idx="2">
                  <c:v>432.63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3900</c:v>
                </c:pt>
                <c:pt idx="1">
                  <c:v>1063.6400000000001</c:v>
                </c:pt>
                <c:pt idx="2">
                  <c:v>696.57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5212.7</c:v>
                </c:pt>
                <c:pt idx="1">
                  <c:v>668.81</c:v>
                </c:pt>
                <c:pt idx="2">
                  <c:v>1113.9000000000001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16.66</c:v>
                </c:pt>
                <c:pt idx="2">
                  <c:v>0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 formatCode="#,##0.00">
                  <c:v>480567.2</c:v>
                </c:pt>
                <c:pt idx="1">
                  <c:v>159055.79999999999</c:v>
                </c:pt>
                <c:pt idx="2" formatCode="#,##0.00">
                  <c:v>136055.79999999999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 formatCode="#,##0.00">
                  <c:v>1621321.78</c:v>
                </c:pt>
                <c:pt idx="1">
                  <c:v>80871.149999999994</c:v>
                </c:pt>
                <c:pt idx="2">
                  <c:v>101936.39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 formatCode="#,##0.00">
                  <c:v>1109054.19</c:v>
                </c:pt>
                <c:pt idx="1">
                  <c:v>282344.84000000003</c:v>
                </c:pt>
                <c:pt idx="2">
                  <c:v>297190.03000000003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4822.33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4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0,00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67808256"/>
        <c:axId val="68269184"/>
        <c:axId val="0"/>
      </c:bar3DChart>
      <c:catAx>
        <c:axId val="678082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269184"/>
        <c:crosses val="autoZero"/>
        <c:auto val="1"/>
        <c:lblAlgn val="ctr"/>
        <c:lblOffset val="100"/>
      </c:catAx>
      <c:valAx>
        <c:axId val="6826918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8082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386261.9</c:v>
                </c:pt>
                <c:pt idx="1">
                  <c:v>41910.9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428.6</c:v>
                </c:pt>
                <c:pt idx="1">
                  <c:v>126.4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13498.9</c:v>
                </c:pt>
                <c:pt idx="1">
                  <c:v>1569.3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591387.1</c:v>
                </c:pt>
                <c:pt idx="1">
                  <c:v>20692.900000000001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682499.5</c:v>
                </c:pt>
                <c:pt idx="1">
                  <c:v>18527.8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1950.6</c:v>
                </c:pt>
                <c:pt idx="1">
                  <c:v>308.10000000000002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1650139.7</c:v>
                </c:pt>
                <c:pt idx="1">
                  <c:v>446811.5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326713.3</c:v>
                </c:pt>
                <c:pt idx="1">
                  <c:v>42754.9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182216.7</c:v>
                </c:pt>
                <c:pt idx="1">
                  <c:v>29512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220491.5</c:v>
                </c:pt>
                <c:pt idx="1">
                  <c:v>85432.2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</c:ser>
        <c:shape val="box"/>
        <c:axId val="188078720"/>
        <c:axId val="188286080"/>
        <c:axId val="0"/>
      </c:bar3DChart>
      <c:catAx>
        <c:axId val="1880787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8286080"/>
        <c:crosses val="autoZero"/>
        <c:auto val="1"/>
        <c:lblAlgn val="ctr"/>
        <c:lblOffset val="100"/>
      </c:catAx>
      <c:valAx>
        <c:axId val="18828608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80787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1" y="3140968"/>
          <a:ext cx="8640961" cy="2376264"/>
        </p:xfrm>
        <a:graphic>
          <a:graphicData uri="http://schemas.openxmlformats.org/drawingml/2006/table">
            <a:tbl>
              <a:tblPr/>
              <a:tblGrid>
                <a:gridCol w="2448271"/>
                <a:gridCol w="2042166"/>
                <a:gridCol w="2075262"/>
                <a:gridCol w="2075262"/>
              </a:tblGrid>
              <a:tr h="70567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План  на 4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3 960 601,83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752 707,94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750 073,86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752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4 055 883,57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706 158,67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687 648,07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(-)/ профицит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-95 281,74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46 549,27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62 425,79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АПРЕЛЬ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499992" y="548680"/>
          <a:ext cx="4800997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620688"/>
          <a:ext cx="4176464" cy="5914885"/>
        </p:xfrm>
        <a:graphic>
          <a:graphicData uri="http://schemas.openxmlformats.org/drawingml/2006/table">
            <a:tbl>
              <a:tblPr/>
              <a:tblGrid>
                <a:gridCol w="1858526"/>
                <a:gridCol w="772646"/>
                <a:gridCol w="772646"/>
                <a:gridCol w="772646"/>
              </a:tblGrid>
              <a:tr h="291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 на 4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68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214 352,72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202 258,26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65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3 000,00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2 223,11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76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133 481,95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124 007,70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48 787,03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46 749,15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7 058,22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6 167,30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2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5 232,40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5 111,12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2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16 793,12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17 999,88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9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84 777,65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22 395,78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18 983,31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73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20 055,60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16 357,68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382,53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1 297,57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185,47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432,63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1 063,64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696,57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5 212,70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668,81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1 113,90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1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3 246 177,30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515 959,45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528 832,29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480 567,20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159 055,80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136 055,80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1 621 321,78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80 871,15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101 936,39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1 109 054,19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282 344,84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297 190,03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1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48 784,73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12 060,59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12 023,00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1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4 822,33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2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3 960 601,83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752 707,95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750 073,86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0" y="548680"/>
          <a:ext cx="5868144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 </a:t>
            </a:r>
            <a:r>
              <a:rPr lang="ru-RU" b="1" dirty="0" smtClean="0"/>
              <a:t>АПРЕЛЬ</a:t>
            </a:r>
            <a:r>
              <a:rPr lang="ru-RU" b="1" dirty="0" smtClean="0"/>
              <a:t>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4048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4 055 883,6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687 648,1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386 261,9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41 910,9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13 498,9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1 569,3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591 387,1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20 692,9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682 499,5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18 527,8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2 379 757,0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369 600,0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1 650 139,7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446 811,5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326 713,3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42 754,9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182 216,7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29 512,0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220 491,5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85 432,2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2799</TotalTime>
  <Words>449</Words>
  <Application>Microsoft Office PowerPoint</Application>
  <PresentationFormat>Экран (4:3)</PresentationFormat>
  <Paragraphs>162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388</cp:revision>
  <dcterms:modified xsi:type="dcterms:W3CDTF">2022-05-13T03:42:04Z</dcterms:modified>
</cp:coreProperties>
</file>