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6.2017\&#1044;&#1086;&#1093;&#1086;&#1076;&#1099;%20&#1085;&#1072;&#1083;&#1086;&#1075;+&#1085;&#1077;&#1085;&#1072;&#1083;&#1086;&#1075;%20&#1085;&#1072;%2001.06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6.2017\&#1084;&#1072;&#1081;\&#1076;&#1083;&#1103;%20&#1089;&#1072;&#1081;&#1090;&#1072;%20&#1085;&#1072;%2001.05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831</c:v>
                </c:pt>
                <c:pt idx="2">
                  <c:v>1847.04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207980.7</c:v>
                </c:pt>
                <c:pt idx="1">
                  <c:v>75875</c:v>
                </c:pt>
                <c:pt idx="2">
                  <c:v>74141.97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20737.7</c:v>
                </c:pt>
                <c:pt idx="2">
                  <c:v>18036.09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4660</c:v>
                </c:pt>
                <c:pt idx="2">
                  <c:v>5758.58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5924</c:v>
                </c:pt>
                <c:pt idx="2">
                  <c:v>5605.57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7670</c:v>
                </c:pt>
                <c:pt idx="2">
                  <c:v>7224.76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54781.3</c:v>
                </c:pt>
                <c:pt idx="1">
                  <c:v>19807.73</c:v>
                </c:pt>
                <c:pt idx="2">
                  <c:v>16110.98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272</c:v>
                </c:pt>
                <c:pt idx="2">
                  <c:v>238.05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9480.52</c:v>
                </c:pt>
                <c:pt idx="1">
                  <c:v>3215.98</c:v>
                </c:pt>
                <c:pt idx="2">
                  <c:v>3332.44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4773.84</c:v>
                </c:pt>
                <c:pt idx="1">
                  <c:v>460.54</c:v>
                </c:pt>
                <c:pt idx="2">
                  <c:v>1448.21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7832.25</c:v>
                </c:pt>
                <c:pt idx="1">
                  <c:v>3138.4</c:v>
                </c:pt>
                <c:pt idx="2">
                  <c:v>4428.1899999999996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124.18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182187.7</c:v>
                </c:pt>
                <c:pt idx="2">
                  <c:v>182187.7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315218.09000000003</c:v>
                </c:pt>
                <c:pt idx="1">
                  <c:v>20164.48</c:v>
                </c:pt>
                <c:pt idx="2">
                  <c:v>20164.48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931699.4</c:v>
                </c:pt>
                <c:pt idx="1">
                  <c:v>328264.94</c:v>
                </c:pt>
                <c:pt idx="2">
                  <c:v>328264.94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8458.24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5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-11.22</c:v>
                </c:pt>
                <c:pt idx="1">
                  <c:v>-11.22</c:v>
                </c:pt>
                <c:pt idx="2">
                  <c:v>-86.09</c:v>
                </c:pt>
              </c:numCache>
            </c:numRef>
          </c:val>
        </c:ser>
        <c:shape val="box"/>
        <c:axId val="78804096"/>
        <c:axId val="78805632"/>
        <c:axId val="0"/>
      </c:bar3DChart>
      <c:catAx>
        <c:axId val="7880409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8805632"/>
        <c:crosses val="autoZero"/>
        <c:auto val="1"/>
        <c:lblAlgn val="ctr"/>
        <c:lblOffset val="100"/>
      </c:catAx>
      <c:valAx>
        <c:axId val="7880563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8804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100420.5</c:v>
                </c:pt>
                <c:pt idx="1">
                  <c:v>29056.5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92.9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968.4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229263.6</c:v>
                </c:pt>
                <c:pt idx="1">
                  <c:v>52453.2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111302.7</c:v>
                </c:pt>
                <c:pt idx="1">
                  <c:v>17484.3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1112712</c:v>
                </c:pt>
                <c:pt idx="1">
                  <c:v>407277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162439.70000000001</c:v>
                </c:pt>
                <c:pt idx="1">
                  <c:v>34011.599999999999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217127.3</c:v>
                </c:pt>
                <c:pt idx="1">
                  <c:v>40187.300000000003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31284.2</c:v>
                </c:pt>
                <c:pt idx="1">
                  <c:v>11636.9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46521728"/>
        <c:axId val="47137920"/>
        <c:axId val="0"/>
      </c:bar3DChart>
      <c:catAx>
        <c:axId val="465217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7137920"/>
        <c:crosses val="autoZero"/>
        <c:auto val="1"/>
        <c:lblAlgn val="ctr"/>
        <c:lblOffset val="100"/>
      </c:catAx>
      <c:valAx>
        <c:axId val="471379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5217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май 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41452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май  </a:t>
          </a:r>
        </a:p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31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4145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352927" cy="2385304"/>
        </p:xfrm>
        <a:graphic>
          <a:graphicData uri="http://schemas.openxmlformats.org/drawingml/2006/table">
            <a:tbl>
              <a:tblPr/>
              <a:tblGrid>
                <a:gridCol w="2401800"/>
                <a:gridCol w="1854723"/>
                <a:gridCol w="1961470"/>
                <a:gridCol w="2134934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5 мес.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1 923 465,5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673 198,3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668 827,1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1 970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024,5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668 736,7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593 177,6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МАЙ </a:t>
            </a:r>
            <a:r>
              <a:rPr lang="ru-RU" b="1" dirty="0" smtClean="0"/>
              <a:t>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851920" y="404664"/>
          <a:ext cx="5184577" cy="6284958"/>
        </p:xfrm>
        <a:graphic>
          <a:graphicData uri="http://schemas.openxmlformats.org/drawingml/2006/table">
            <a:tbl>
              <a:tblPr/>
              <a:tblGrid>
                <a:gridCol w="2625635"/>
                <a:gridCol w="968816"/>
                <a:gridCol w="747675"/>
                <a:gridCol w="842451"/>
              </a:tblGrid>
              <a:tr h="6119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за 5 </a:t>
                      </a:r>
                      <a:r>
                        <a:rPr lang="ru-RU" sz="11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5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314 096,3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115 697,7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112 614,0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53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1 847,0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207 980,7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75 875,0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74 142,0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20 737,7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18 036,1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4 660,0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5 758,6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5 924,0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5 605,6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7 670,0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7 224,8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77 821,4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26 894,7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25 682,1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5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19 807,7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16 111,0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238,1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9 480,5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3 216,0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3 332,4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4 773,8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460,5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1 448,2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3 138,4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4 428,2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7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2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1 531 547,8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530 605,9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530 531,0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182 187,7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182 187,7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315 218,1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20 164,5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20 164,5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931 699,4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328 264,9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328 264,9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1 923 465,5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673 198,3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668 827,1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1" y="332656"/>
          <a:ext cx="4355975" cy="6225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май 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836710"/>
          <a:ext cx="4032449" cy="5760641"/>
        </p:xfrm>
        <a:graphic>
          <a:graphicData uri="http://schemas.openxmlformats.org/drawingml/2006/table">
            <a:tbl>
              <a:tblPr/>
              <a:tblGrid>
                <a:gridCol w="2169811"/>
                <a:gridCol w="931319"/>
                <a:gridCol w="931319"/>
              </a:tblGrid>
              <a:tr h="682613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275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1 970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593 177,6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891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29 056,5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215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36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69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229 263,6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52 453,2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36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111 302,7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17 484,3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34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1 523 608,0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493 117,6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1 112 712,0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407 277,0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162 439,7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34 011,6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217 127,3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40 187,3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31 284,2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11 636,9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704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067944" y="836712"/>
          <a:ext cx="577215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2119</TotalTime>
  <Words>407</Words>
  <Application>Microsoft Office PowerPoint</Application>
  <PresentationFormat>Экран (4:3)</PresentationFormat>
  <Paragraphs>152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270</cp:revision>
  <dcterms:modified xsi:type="dcterms:W3CDTF">2017-06-02T07:57:13Z</dcterms:modified>
</cp:coreProperties>
</file>