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07.2017\&#1044;&#1086;&#1093;&#1086;&#1076;&#1099;%20&#1085;&#1072;&#1083;&#1086;&#1075;+&#1085;&#1077;&#1085;&#1072;&#1083;&#1086;&#1075;%20&#1085;&#1072;%2001.07.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07.2017\&#1080;&#1102;&#1085;&#1100;\&#1076;&#1083;&#1103;%20&#1089;&#1072;&#1081;&#1090;&#1072;%20&#1085;&#1072;%2001.06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981</c:v>
                </c:pt>
                <c:pt idx="2">
                  <c:v>2127.67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213301.57</c:v>
                </c:pt>
                <c:pt idx="1">
                  <c:v>91624</c:v>
                </c:pt>
                <c:pt idx="2">
                  <c:v>93702.720000000001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41691.5</c:v>
                </c:pt>
                <c:pt idx="1">
                  <c:v>21317.7</c:v>
                </c:pt>
                <c:pt idx="2">
                  <c:v>18554.3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27026.7</c:v>
                </c:pt>
                <c:pt idx="1">
                  <c:v>5060</c:v>
                </c:pt>
                <c:pt idx="2">
                  <c:v>6200.3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14334.1</c:v>
                </c:pt>
                <c:pt idx="1">
                  <c:v>6938.8</c:v>
                </c:pt>
                <c:pt idx="2">
                  <c:v>6777.4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20659</c:v>
                </c:pt>
                <c:pt idx="1">
                  <c:v>9430</c:v>
                </c:pt>
                <c:pt idx="2">
                  <c:v>8667.83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54781.3</c:v>
                </c:pt>
                <c:pt idx="1">
                  <c:v>24802.37</c:v>
                </c:pt>
                <c:pt idx="2">
                  <c:v>18842.32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272</c:v>
                </c:pt>
                <c:pt idx="2">
                  <c:v>287.36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10314.17</c:v>
                </c:pt>
                <c:pt idx="1">
                  <c:v>4515.75</c:v>
                </c:pt>
                <c:pt idx="2">
                  <c:v>4653.1899999999996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11286.13</c:v>
                </c:pt>
                <c:pt idx="1">
                  <c:v>614.86</c:v>
                </c:pt>
                <c:pt idx="2">
                  <c:v>1683.56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7832.25</c:v>
                </c:pt>
                <c:pt idx="1">
                  <c:v>3711.9</c:v>
                </c:pt>
                <c:pt idx="2">
                  <c:v>5161.3999999999996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151.29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276183.3</c:v>
                </c:pt>
                <c:pt idx="1">
                  <c:v>217139.5</c:v>
                </c:pt>
                <c:pt idx="2">
                  <c:v>217139.5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331254.98</c:v>
                </c:pt>
                <c:pt idx="1">
                  <c:v>31641.65</c:v>
                </c:pt>
                <c:pt idx="2">
                  <c:v>31641.65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931699.4</c:v>
                </c:pt>
                <c:pt idx="1">
                  <c:v>439596.63</c:v>
                </c:pt>
                <c:pt idx="2">
                  <c:v>439596.61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12758.24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-11.22</c:v>
                </c:pt>
                <c:pt idx="1">
                  <c:v>-11.22</c:v>
                </c:pt>
                <c:pt idx="2">
                  <c:v>-115.27</c:v>
                </c:pt>
              </c:numCache>
            </c:numRef>
          </c:val>
        </c:ser>
        <c:shape val="box"/>
        <c:axId val="75517312"/>
        <c:axId val="79502336"/>
        <c:axId val="0"/>
      </c:bar3DChart>
      <c:catAx>
        <c:axId val="7551731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9502336"/>
        <c:crosses val="autoZero"/>
        <c:auto val="1"/>
        <c:lblAlgn val="ctr"/>
        <c:lblOffset val="100"/>
      </c:catAx>
      <c:valAx>
        <c:axId val="7950233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55173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расходы!$B$18:$C$18</c:f>
              <c:numCache>
                <c:formatCode>#,##0.0</c:formatCode>
                <c:ptCount val="2"/>
                <c:pt idx="0">
                  <c:v>106428.8</c:v>
                </c:pt>
                <c:pt idx="1">
                  <c:v>39124.800000000003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171.2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4798.1000000000004</c:v>
                </c:pt>
                <c:pt idx="1">
                  <c:v>1267.3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242935.1</c:v>
                </c:pt>
                <c:pt idx="1">
                  <c:v>60007.1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115752.8</c:v>
                </c:pt>
                <c:pt idx="1">
                  <c:v>20818.2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1121345.7</c:v>
                </c:pt>
                <c:pt idx="1">
                  <c:v>556845.19999999995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162679.79999999999</c:v>
                </c:pt>
                <c:pt idx="1">
                  <c:v>44104.4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44.8</c:v>
                </c:pt>
                <c:pt idx="1">
                  <c:v>4.8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217067.3</c:v>
                </c:pt>
                <c:pt idx="1">
                  <c:v>50128.5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31284.2</c:v>
                </c:pt>
                <c:pt idx="1">
                  <c:v>14778.2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425</c:v>
                </c:pt>
                <c:pt idx="1">
                  <c:v>4.7</c:v>
                </c:pt>
              </c:numCache>
            </c:numRef>
          </c:val>
        </c:ser>
        <c:shape val="box"/>
        <c:axId val="85662720"/>
        <c:axId val="85726720"/>
        <c:axId val="0"/>
      </c:bar3DChart>
      <c:catAx>
        <c:axId val="856627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726720"/>
        <c:crosses val="autoZero"/>
        <c:auto val="1"/>
        <c:lblAlgn val="ctr"/>
        <c:lblOffset val="100"/>
      </c:catAx>
      <c:valAx>
        <c:axId val="8572672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566272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 </a:t>
          </a:r>
          <a:endParaRPr lang="ru-RU" b="1" i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368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  <a:r>
            <a:rPr lang="ru-RU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 </a:t>
          </a:r>
          <a:endParaRPr lang="ru-RU" sz="3000" b="1" i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sz="3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3689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13.07.2017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9" y="2801302"/>
          <a:ext cx="8352927" cy="2385304"/>
        </p:xfrm>
        <a:graphic>
          <a:graphicData uri="http://schemas.openxmlformats.org/drawingml/2006/table">
            <a:tbl>
              <a:tblPr/>
              <a:tblGrid>
                <a:gridCol w="2401800"/>
                <a:gridCol w="1854723"/>
                <a:gridCol w="1961470"/>
                <a:gridCol w="2134934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за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6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мес.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1 956 469,2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857 634,9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855 071,8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1 970 024,5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876 993,1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787 254,4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ИЮНЬ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11960" y="476672"/>
          <a:ext cx="4824537" cy="6116651"/>
        </p:xfrm>
        <a:graphic>
          <a:graphicData uri="http://schemas.openxmlformats.org/drawingml/2006/table">
            <a:tbl>
              <a:tblPr/>
              <a:tblGrid>
                <a:gridCol w="2485074"/>
                <a:gridCol w="783160"/>
                <a:gridCol w="786110"/>
                <a:gridCol w="770193"/>
              </a:tblGrid>
              <a:tr h="611925">
                <a:tc>
                  <a:txBody>
                    <a:bodyPr/>
                    <a:lstStyle/>
                    <a:p>
                      <a:pPr algn="l" rtl="0" fontAlgn="t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за 6 </a:t>
                      </a:r>
                      <a:r>
                        <a:rPr lang="ru-RU" sz="11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100" b="0" i="0" u="none" strike="noStrike" dirty="0">
                          <a:latin typeface="Times New Roman"/>
                        </a:rPr>
                        <a:t>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35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319 417,2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135 351,5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136 030,2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981,0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2 127,7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213 301,6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91 624,0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93 702,7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21 317,7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18 554,3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27 026,7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5 060,0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6 200,3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14 334,1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6 938,8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6 777,4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9 430,0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8 667,8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10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85 167,4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33 916,9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30 779,1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5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54 781,3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24 802,4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18 842,3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272,0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287,4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10 314,2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4 515,8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4 653,2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11 286,1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614,9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1 683,6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08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7 832,3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3 711,9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5 161,4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37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151,3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234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1 551 884,7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688 366,6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688 262,5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217 139,5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217 139,5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331 255,0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31 641,7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31 641,7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931 699,4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439 596,6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439 596,6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59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12 758,2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-115,3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1 956 469,2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857 634,9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855 071,8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476672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июнь 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3" y="620686"/>
          <a:ext cx="4176462" cy="6085257"/>
        </p:xfrm>
        <a:graphic>
          <a:graphicData uri="http://schemas.openxmlformats.org/drawingml/2006/table">
            <a:tbl>
              <a:tblPr/>
              <a:tblGrid>
                <a:gridCol w="2247304"/>
                <a:gridCol w="964579"/>
                <a:gridCol w="964579"/>
              </a:tblGrid>
              <a:tr h="76808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2 003 028,2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787 254,4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5120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106 428,8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39 124,8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120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4 798,1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1 267,3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120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242 935,1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60 007,1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1205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115 752,8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20 818,2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1 532 421,8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665 861,1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1 121 345,7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556 845,2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162 679,8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44 104,4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217 067,3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50 128,5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603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31 284,2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14 778,2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440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139952" y="764704"/>
          <a:ext cx="5688632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2125</TotalTime>
  <Words>408</Words>
  <Application>Microsoft Office PowerPoint</Application>
  <PresentationFormat>Экран (4:3)</PresentationFormat>
  <Paragraphs>151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272</cp:revision>
  <dcterms:modified xsi:type="dcterms:W3CDTF">2017-07-13T02:40:21Z</dcterms:modified>
</cp:coreProperties>
</file>