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o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o\2018%20&#1075;&#1086;&#1076;\&#1089;&#1072;&#1081;&#1090;\&#1043;&#1054;&#1058;&#1054;&#1042;&#1054;\&#1090;&#1072;&#1073;&#1083;&#1080;&#1094;&#1099;%20&#1082;%20&#1088;&#1077;&#1096;&#1077;&#1085;&#1080;&#1102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2018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2018 году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3055555555555558E-2"/>
          <c:y val="0.5118834159469009"/>
          <c:w val="0.81388888888888888"/>
          <c:h val="0.48568952800228699"/>
        </c:manualLayout>
      </c:layout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('корр3 (11-68р от 05.09.18)'!$J$12;'корр3 (11-68р от 05.09.18)'!$J$35;'корр3 (11-68р от 05.09.18)'!$J$45)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('корр3 (11-68р от 05.09.18)'!$K$12;'корр3 (11-68р от 05.09.18)'!$K$35;'корр3 (11-68р от 05.09.18)'!$K$45)</c:f>
              <c:numCache>
                <c:formatCode>#,##0.00</c:formatCode>
                <c:ptCount val="3"/>
                <c:pt idx="0">
                  <c:v>334512.76</c:v>
                </c:pt>
                <c:pt idx="1">
                  <c:v>75756.81</c:v>
                </c:pt>
                <c:pt idx="2">
                  <c:v>1627637.1700000002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2018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3'!$A$3,'корректировка 3'!$A$6:$A$9)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3'!$D$3,'корректировка 3'!$D$6:$D$9)</c:f>
              <c:numCache>
                <c:formatCode>#,##0.0</c:formatCode>
                <c:ptCount val="4"/>
                <c:pt idx="0">
                  <c:v>89279.1</c:v>
                </c:pt>
                <c:pt idx="1">
                  <c:v>270510.90000000002</c:v>
                </c:pt>
                <c:pt idx="2">
                  <c:v>117603.9</c:v>
                </c:pt>
                <c:pt idx="3">
                  <c:v>1570207.2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2" y="3789040"/>
          <a:ext cx="8712967" cy="2325221"/>
        </p:xfrm>
        <a:graphic>
          <a:graphicData uri="http://schemas.openxmlformats.org/drawingml/2006/table">
            <a:tbl>
              <a:tblPr/>
              <a:tblGrid>
                <a:gridCol w="2117547"/>
                <a:gridCol w="1648855"/>
                <a:gridCol w="1648855"/>
                <a:gridCol w="1648855"/>
                <a:gridCol w="1648855"/>
              </a:tblGrid>
              <a:tr h="11521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2018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5 177 540,55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2 037 906,74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1 570 603,11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1 569 030,70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5 191 069,82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2 051 436,01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1 570 603,11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1 569 030,70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91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-13 529,27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-13 529,27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211960" y="1052736"/>
          <a:ext cx="493204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908720"/>
          <a:ext cx="4608512" cy="4960233"/>
        </p:xfrm>
        <a:graphic>
          <a:graphicData uri="http://schemas.openxmlformats.org/drawingml/2006/table">
            <a:tbl>
              <a:tblPr/>
              <a:tblGrid>
                <a:gridCol w="3768626"/>
                <a:gridCol w="839886"/>
              </a:tblGrid>
              <a:tr h="220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410 269,57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334 512,76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5 496,90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230 938,56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042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18 565,70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37 477,10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3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27 929,10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842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14 105,40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75 756,81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46 953,10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967,10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863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10 801,47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486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6 806,32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909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10 228,82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776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31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1 627 637,17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7552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308 128,30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368 742,80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953 744,04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515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0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-2 977,97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7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2 037 906,74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788024" y="1196752"/>
          <a:ext cx="4572000" cy="4498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92280" y="857232"/>
            <a:ext cx="169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44008" y="1484784"/>
          <a:ext cx="4320480" cy="4896542"/>
        </p:xfrm>
        <a:graphic>
          <a:graphicData uri="http://schemas.openxmlformats.org/drawingml/2006/table">
            <a:tbl>
              <a:tblPr/>
              <a:tblGrid>
                <a:gridCol w="3496041"/>
                <a:gridCol w="824439"/>
              </a:tblGrid>
              <a:tr h="4403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2 051 436,0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2021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89 279,1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203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4406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3 425,8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56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270 510,9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6634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117 603,9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1089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1 570 207,2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1 228 250,7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100 400,5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5907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8861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182 231,9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157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59 279,3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4043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-324543" y="1052736"/>
          <a:ext cx="5112568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1881</TotalTime>
  <Words>332</Words>
  <Application>Microsoft Office PowerPoint</Application>
  <PresentationFormat>Экран (4:3)</PresentationFormat>
  <Paragraphs>104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231</cp:revision>
  <dcterms:modified xsi:type="dcterms:W3CDTF">2018-09-11T03:24:47Z</dcterms:modified>
</cp:coreProperties>
</file>