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"/>
  </p:notesMasterIdLst>
  <p:sldIdLst>
    <p:sldId id="256" r:id="rId2"/>
    <p:sldId id="262" r:id="rId3"/>
    <p:sldId id="263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>
        <p:scale>
          <a:sx n="70" d="100"/>
          <a:sy n="70" d="100"/>
        </p:scale>
        <p:origin x="-2178" y="-8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0.14568658249517991"/>
                  <c:y val="6.7057948033390394E-2"/>
                </c:manualLayout>
              </c:layout>
              <c:showVal val="1"/>
            </c:dLbl>
            <c:dLbl>
              <c:idx val="1"/>
              <c:layout>
                <c:manualLayout>
                  <c:x val="0.14413672523459287"/>
                  <c:y val="6.7057948033390394E-2"/>
                </c:manualLayout>
              </c:layout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план на 2019 год</c:v>
                </c:pt>
                <c:pt idx="1">
                  <c:v>исполнение за 2019 год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11587.369999999995</c:v>
                </c:pt>
                <c:pt idx="1">
                  <c:v>11587.369999999995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план на 2019 год</c:v>
                </c:pt>
                <c:pt idx="1">
                  <c:v>исполнение за 2019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план на 2019 год</c:v>
                </c:pt>
                <c:pt idx="1">
                  <c:v>исполнение за 2019 год</c:v>
                </c:pt>
              </c:strCache>
            </c:strRef>
          </c:cat>
          <c:val>
            <c:numRef>
              <c:f>Лист1!$D$2:$D$3</c:f>
            </c:numRef>
          </c:val>
        </c:ser>
        <c:shape val="box"/>
        <c:axId val="165526912"/>
        <c:axId val="165532800"/>
        <c:axId val="0"/>
      </c:bar3DChart>
      <c:catAx>
        <c:axId val="165526912"/>
        <c:scaling>
          <c:orientation val="minMax"/>
        </c:scaling>
        <c:axPos val="b"/>
        <c:tickLblPos val="nextTo"/>
        <c:crossAx val="165532800"/>
        <c:crosses val="autoZero"/>
        <c:auto val="1"/>
        <c:lblAlgn val="ctr"/>
        <c:lblOffset val="100"/>
      </c:catAx>
      <c:valAx>
        <c:axId val="165532800"/>
        <c:scaling>
          <c:orientation val="minMax"/>
        </c:scaling>
        <c:axPos val="l"/>
        <c:majorGridlines/>
        <c:numFmt formatCode="#,##0.00" sourceLinked="1"/>
        <c:tickLblPos val="nextTo"/>
        <c:crossAx val="16552691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0CF33-E816-4347-A6F6-87033C57369B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E6D8A-B2A0-4777-9702-287FBF04265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2E6D8A-B2A0-4777-9702-287FBF04265A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214290"/>
            <a:ext cx="8458200" cy="1643074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Социально – экономическая поддержка интересов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населения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города Минусинска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42852"/>
            <a:ext cx="8458200" cy="357190"/>
          </a:xfrm>
        </p:spPr>
        <p:txBody>
          <a:bodyPr>
            <a:normAutofit fontScale="40000" lnSpcReduction="20000"/>
          </a:bodyPr>
          <a:lstStyle/>
          <a:p>
            <a:r>
              <a:rPr lang="ru-RU" sz="5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endParaRPr lang="ru-RU" sz="51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1763688" y="1412776"/>
            <a:ext cx="6923112" cy="4713387"/>
          </a:xfrm>
          <a:prstGeom prst="rect">
            <a:avLst/>
          </a:prstGeom>
          <a:noFill/>
          <a:effectLst>
            <a:innerShdw blurRad="736600" dist="25400" dir="13500000">
              <a:prstClr val="black">
                <a:alpha val="50000"/>
              </a:prstClr>
            </a:innerShdw>
          </a:effectLst>
        </p:spPr>
        <p:txBody>
          <a:bodyPr vert="horz">
            <a:normAutofit fontScale="92500" lnSpcReduction="1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целом по муниципальной  программе  расходы исполнены в сумме  </a:t>
            </a: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11 587,37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 тыс. рублей, что составляет 100,0 % от уточненной бюджетной росписи в сумме </a:t>
            </a: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11 587,37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тыс. рублей, в том числе: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средств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краевого 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 в сумме </a:t>
            </a: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9 500,00 рублей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Факт исполнения муниципальной программы на 01.01.2020 год</a:t>
            </a:r>
            <a:endParaRPr lang="ru-RU" dirty="0"/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2460964014"/>
              </p:ext>
            </p:extLst>
          </p:nvPr>
        </p:nvGraphicFramePr>
        <p:xfrm>
          <a:off x="611559" y="3068959"/>
          <a:ext cx="8194303" cy="3030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85622754"/>
              </p:ext>
            </p:extLst>
          </p:nvPr>
        </p:nvGraphicFramePr>
        <p:xfrm>
          <a:off x="357158" y="1785927"/>
          <a:ext cx="8501123" cy="1264877"/>
        </p:xfrm>
        <a:graphic>
          <a:graphicData uri="http://schemas.openxmlformats.org/drawingml/2006/table">
            <a:tbl>
              <a:tblPr/>
              <a:tblGrid>
                <a:gridCol w="4160123"/>
                <a:gridCol w="1085250"/>
                <a:gridCol w="1627875"/>
                <a:gridCol w="1627875"/>
              </a:tblGrid>
              <a:tr h="2698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ГРБС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КФСР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Исполнение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698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Администрация города Минусинка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0412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10 000,00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ru-RU" sz="1400" b="0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000</a:t>
                      </a:r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,00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4552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Управление социальной защиты населения администрации города Минусинска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1 587,37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1 587,37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698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11 587,37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11587,37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143768" y="1428736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рублей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164288" y="980728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рублей</a:t>
            </a:r>
            <a:endParaRPr lang="ru-RU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40768"/>
            <a:ext cx="864096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0527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Подпрограмма "Поддержка субъектов малого и среднего предпринимательства"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08721"/>
            <a:ext cx="8496943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7092280" y="980728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рублей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9512" y="0"/>
            <a:ext cx="8534400" cy="908720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Подпрограмма "Повышение качества жизни отдельной категории граждан"</a:t>
            </a:r>
            <a:endParaRPr kumimoji="0" lang="ru-RU" sz="3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582</TotalTime>
  <Words>81</Words>
  <Application>Microsoft Office PowerPoint</Application>
  <PresentationFormat>Экран (4:3)</PresentationFormat>
  <Paragraphs>33</Paragraphs>
  <Slides>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Эркер</vt:lpstr>
      <vt:lpstr> «Социально – экономическая поддержка интересов  населения города Минусинска» </vt:lpstr>
      <vt:lpstr>Факт исполнения муниципальной программы на 01.01.2020 год</vt:lpstr>
      <vt:lpstr>Подпрограмма "Поддержка субъектов малого и среднего предпринимательства"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«Эффективное управление муниципальным имуществом города Минусинска»</dc:title>
  <dc:creator>User</dc:creator>
  <cp:lastModifiedBy>user3</cp:lastModifiedBy>
  <cp:revision>34</cp:revision>
  <dcterms:created xsi:type="dcterms:W3CDTF">2016-04-08T05:14:21Z</dcterms:created>
  <dcterms:modified xsi:type="dcterms:W3CDTF">2020-03-24T10:08:32Z</dcterms:modified>
</cp:coreProperties>
</file>