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5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5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521299.87999999995</c:v>
                </c:pt>
                <c:pt idx="1">
                  <c:v>74444.960000000006</c:v>
                </c:pt>
                <c:pt idx="2">
                  <c:v>2527307.98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>
        <c:manualLayout>
          <c:xMode val="edge"/>
          <c:yMode val="edge"/>
          <c:x val="0.17587708066581306"/>
          <c:y val="0.12415032356995249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703119696465599E-2"/>
          <c:y val="0"/>
          <c:w val="0.61919660170519664"/>
          <c:h val="0.89337503645377647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253618.67</c:v>
                </c:pt>
                <c:pt idx="1">
                  <c:v>7796.04</c:v>
                </c:pt>
                <c:pt idx="2">
                  <c:v>365772.46</c:v>
                </c:pt>
                <c:pt idx="3">
                  <c:v>401061.06</c:v>
                </c:pt>
                <c:pt idx="4">
                  <c:v>2113678.4300000002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0573872248043259"/>
          <c:y val="0.60174307781183034"/>
          <c:w val="0.33088099582942659"/>
          <c:h val="0.37188655512158031"/>
        </c:manualLayout>
      </c:layout>
      <c:spPr>
        <a:solidFill>
          <a:schemeClr val="bg2"/>
        </a:solidFill>
        <a:effectLst>
          <a:softEdge rad="127000"/>
        </a:effectLst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3861048"/>
          <a:ext cx="8064896" cy="1941350"/>
        </p:xfrm>
        <a:graphic>
          <a:graphicData uri="http://schemas.openxmlformats.org/drawingml/2006/table">
            <a:tbl>
              <a:tblPr/>
              <a:tblGrid>
                <a:gridCol w="1960044"/>
                <a:gridCol w="1526213"/>
                <a:gridCol w="1526213"/>
                <a:gridCol w="1526213"/>
                <a:gridCol w="1526213"/>
              </a:tblGrid>
              <a:tr h="8228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96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7 895 267,76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3 123 052,82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2 562 287,13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96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7 942 887,46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3 158 814,36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2 574 145,29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59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-47 619,70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-35 761,54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-11 858,16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548680"/>
          <a:ext cx="3888432" cy="5878852"/>
        </p:xfrm>
        <a:graphic>
          <a:graphicData uri="http://schemas.openxmlformats.org/drawingml/2006/table">
            <a:tbl>
              <a:tblPr/>
              <a:tblGrid>
                <a:gridCol w="3073543"/>
                <a:gridCol w="814889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595 744,84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521 299,88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117 977,56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74 444,96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62 386,79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1 753,66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3 727,34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2 527 307,98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935 199,72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1 049 478,46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3 123 052,82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779912" y="0"/>
          <a:ext cx="5472608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468559" y="-675456"/>
          <a:ext cx="7344816" cy="7533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860032" y="1268760"/>
          <a:ext cx="4176464" cy="3796665"/>
        </p:xfrm>
        <a:graphic>
          <a:graphicData uri="http://schemas.openxmlformats.org/drawingml/2006/table">
            <a:tbl>
              <a:tblPr/>
              <a:tblGrid>
                <a:gridCol w="3379506"/>
                <a:gridCol w="796958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3 158 814,36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253 618,67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7 796,04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365 772,46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401 061,06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2 113 678,43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1 606 075,76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267 362,43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153 102,77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87 093,67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4077072"/>
          <a:ext cx="7776863" cy="2156819"/>
        </p:xfrm>
        <a:graphic>
          <a:graphicData uri="http://schemas.openxmlformats.org/drawingml/2006/table">
            <a:tbl>
              <a:tblPr/>
              <a:tblGrid>
                <a:gridCol w="727660"/>
                <a:gridCol w="2444482"/>
                <a:gridCol w="1534907"/>
                <a:gridCol w="1534907"/>
                <a:gridCol w="1534907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935 199,72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551 740,63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175 214,41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1 049 478,46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989 949,90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975 296,00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2 530 152,28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1 986 226,13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1933</TotalTime>
  <Words>418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240</cp:revision>
  <dcterms:modified xsi:type="dcterms:W3CDTF">2021-11-19T02:50:26Z</dcterms:modified>
</cp:coreProperties>
</file>