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12.2020\&#1044;&#1086;&#1093;&#1086;&#1076;&#1099;%20&#1085;&#1072;&#1083;&#1086;&#1075;+&#1085;&#1077;&#1085;&#1072;&#1083;&#1086;&#1075;%20&#1085;&#1072;%2001.12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12.2020\&#1085;&#1086;&#1103;&#1073;&#1088;&#1100;\&#1076;&#1083;&#1103;%20&#1089;&#1072;&#1081;&#1090;&#1072;%20&#1085;&#1072;%2001.12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12050</c:v>
                </c:pt>
                <c:pt idx="1">
                  <c:v>11401.4</c:v>
                </c:pt>
                <c:pt idx="2">
                  <c:v>11163.2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273516.46000000002</c:v>
                </c:pt>
                <c:pt idx="1">
                  <c:v>229540.83000000002</c:v>
                </c:pt>
                <c:pt idx="2">
                  <c:v>246828.05000000002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33769.440000000002</c:v>
                </c:pt>
                <c:pt idx="1">
                  <c:v>32449.209999999992</c:v>
                </c:pt>
                <c:pt idx="2">
                  <c:v>28902.959999999992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36295.600000000006</c:v>
                </c:pt>
                <c:pt idx="1">
                  <c:v>27749.629999999997</c:v>
                </c:pt>
                <c:pt idx="2">
                  <c:v>24952.679999999993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13425.8</c:v>
                </c:pt>
                <c:pt idx="2">
                  <c:v>13181.720000000003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23711.999999999996</c:v>
                </c:pt>
                <c:pt idx="1">
                  <c:v>21339.619999999988</c:v>
                </c:pt>
                <c:pt idx="2">
                  <c:v>19447.919999999995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51058.7</c:v>
                </c:pt>
                <c:pt idx="1">
                  <c:v>46193.289999999994</c:v>
                </c:pt>
                <c:pt idx="2">
                  <c:v>35634.32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1600.01</c:v>
                </c:pt>
                <c:pt idx="1">
                  <c:v>1563.21</c:v>
                </c:pt>
                <c:pt idx="2">
                  <c:v>1560.3099999999997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2627.34</c:v>
                </c:pt>
                <c:pt idx="1">
                  <c:v>2465.84</c:v>
                </c:pt>
                <c:pt idx="2">
                  <c:v>2233.21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3647.7200000000003</c:v>
                </c:pt>
                <c:pt idx="1">
                  <c:v>3497.7200000000003</c:v>
                </c:pt>
                <c:pt idx="2">
                  <c:v>3774.3500000000008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2500.0000000000005</c:v>
                </c:pt>
                <c:pt idx="1">
                  <c:v>2422.9100000000008</c:v>
                </c:pt>
                <c:pt idx="2">
                  <c:v>2652.9499999999994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160.35000000000002</c:v>
                </c:pt>
                <c:pt idx="1">
                  <c:v>160</c:v>
                </c:pt>
                <c:pt idx="2">
                  <c:v>126.30000000000001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494427.80000000005</c:v>
                </c:pt>
                <c:pt idx="1">
                  <c:v>421076.7</c:v>
                </c:pt>
                <c:pt idx="2">
                  <c:v>421076.69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727455.7699999999</c:v>
                </c:pt>
                <c:pt idx="1">
                  <c:v>328332.89</c:v>
                </c:pt>
                <c:pt idx="2">
                  <c:v>328332.90000000002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1001311.43</c:v>
                </c:pt>
                <c:pt idx="1">
                  <c:v>850069.17999999993</c:v>
                </c:pt>
                <c:pt idx="2">
                  <c:v>850069.20000000007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-2677.8099999999995</c:v>
                </c:pt>
              </c:numCache>
            </c:numRef>
          </c:val>
        </c:ser>
        <c:shape val="box"/>
        <c:axId val="115875840"/>
        <c:axId val="115877376"/>
        <c:axId val="0"/>
      </c:bar3DChart>
      <c:catAx>
        <c:axId val="11587584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5877376"/>
        <c:crosses val="autoZero"/>
        <c:auto val="1"/>
        <c:lblAlgn val="ctr"/>
        <c:lblOffset val="100"/>
      </c:catAx>
      <c:valAx>
        <c:axId val="11587737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58758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138891.70000000001</c:v>
                </c:pt>
                <c:pt idx="1">
                  <c:v>97848.7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400.4</c:v>
                </c:pt>
                <c:pt idx="1">
                  <c:v>309.89999999999992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7091.7</c:v>
                </c:pt>
                <c:pt idx="1">
                  <c:v>3401.3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321402</c:v>
                </c:pt>
                <c:pt idx="1">
                  <c:v>104363.5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226309</c:v>
                </c:pt>
                <c:pt idx="1">
                  <c:v>104707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1768.4</c:v>
                </c:pt>
                <c:pt idx="1">
                  <c:v>509.2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1586278.6</c:v>
                </c:pt>
                <c:pt idx="1">
                  <c:v>1300047.4000000004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230068</c:v>
                </c:pt>
                <c:pt idx="1">
                  <c:v>139736.4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135553</c:v>
                </c:pt>
                <c:pt idx="1">
                  <c:v>108567.7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73950.399999999994</c:v>
                </c:pt>
                <c:pt idx="1">
                  <c:v>58613.4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82.8</c:v>
                </c:pt>
                <c:pt idx="1">
                  <c:v>82.8</c:v>
                </c:pt>
              </c:numCache>
            </c:numRef>
          </c:val>
        </c:ser>
        <c:shape val="box"/>
        <c:axId val="119036160"/>
        <c:axId val="119050240"/>
        <c:axId val="0"/>
      </c:bar3DChart>
      <c:catAx>
        <c:axId val="1190361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050240"/>
        <c:crosses val="autoZero"/>
        <c:auto val="1"/>
        <c:lblAlgn val="ctr"/>
        <c:lblOffset val="100"/>
      </c:catAx>
      <c:valAx>
        <c:axId val="11905024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90361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ноябрь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463865436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293C99C0-7211-4AE7-AABC-D7026D723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6365796"/>
              </p:ext>
            </p:extLst>
          </p:nvPr>
        </p:nvGraphicFramePr>
        <p:xfrm>
          <a:off x="611559" y="3140968"/>
          <a:ext cx="7992889" cy="2782395"/>
        </p:xfrm>
        <a:graphic>
          <a:graphicData uri="http://schemas.openxmlformats.org/drawingml/2006/table">
            <a:tbl>
              <a:tblPr/>
              <a:tblGrid>
                <a:gridCol w="2611538">
                  <a:extLst>
                    <a:ext uri="{9D8B030D-6E8A-4147-A177-3AD203B41FA5}">
                      <a16:colId xmlns:a16="http://schemas.microsoft.com/office/drawing/2014/main" xmlns="" val="3038709958"/>
                    </a:ext>
                  </a:extLst>
                </a:gridCol>
                <a:gridCol w="1852959">
                  <a:extLst>
                    <a:ext uri="{9D8B030D-6E8A-4147-A177-3AD203B41FA5}">
                      <a16:colId xmlns:a16="http://schemas.microsoft.com/office/drawing/2014/main" xmlns="" val="617646476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1979145105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864186949"/>
                    </a:ext>
                  </a:extLst>
                </a:gridCol>
              </a:tblGrid>
              <a:tr h="844690">
                <a:tc>
                  <a:txBody>
                    <a:bodyPr/>
                    <a:lstStyle/>
                    <a:p>
                      <a:pPr algn="ctr" rtl="0" fontAlgn="t"/>
                      <a:endParaRPr lang="ru-RU" sz="1800" b="1" i="0" u="none" strike="noStrike" dirty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  на 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                                      за </a:t>
                      </a: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800" b="0" i="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</a:t>
                      </a:r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2020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9861530"/>
                  </a:ext>
                </a:extLst>
              </a:tr>
              <a:tr h="4826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2 697 240,53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2 000 188,87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1 998 028,79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81519932"/>
                  </a:ext>
                </a:extLst>
              </a:tr>
              <a:tr h="40338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2 721 838,57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2 276 058,47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1 918 229,20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159927"/>
                  </a:ext>
                </a:extLst>
              </a:tr>
              <a:tr h="7895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(-)/</a:t>
                      </a:r>
                    </a:p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-24 598,04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-275 869,60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79 799,59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07171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ноябрь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-1" y="332656"/>
          <a:ext cx="4860033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44009" y="476672"/>
          <a:ext cx="4320478" cy="6137473"/>
        </p:xfrm>
        <a:graphic>
          <a:graphicData uri="http://schemas.openxmlformats.org/drawingml/2006/table">
            <a:tbl>
              <a:tblPr/>
              <a:tblGrid>
                <a:gridCol w="1922614"/>
                <a:gridCol w="799288"/>
                <a:gridCol w="799288"/>
                <a:gridCol w="799288"/>
              </a:tblGrid>
              <a:tr h="319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11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230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394 158,40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335 906,49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344 476,53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1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12 050,00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11 401,40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11 163,20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60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273 516,46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229 540,83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246 828,05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1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33 769,44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32 449,21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28 902,96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19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27 749,63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24 952,68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6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13 425,80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13 181,72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6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21 339,62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19 447,92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27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61 594,12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56 302,97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45 981,44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812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51 058,70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46 193,29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35 634,32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1 600,01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1 563,21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1 560,31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2 627,34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2 465,84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2 233,21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3 647,72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3 497,72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3 774,35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2 422,91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2 652,95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7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2 241 488,01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1 607 979,41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1 607 570,82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494 427,80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421 076,70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421 076,69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727 455,77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328 332,89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328 332,90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1 001 311,43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850 069,18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850 069,20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7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20 562,21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10 769,84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10 769,84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37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-2 677,81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6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2 697 240,53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2 000 188,87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1 998 028,79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ноябрь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476672"/>
          <a:ext cx="5148064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932041" y="836712"/>
          <a:ext cx="4055614" cy="4968550"/>
        </p:xfrm>
        <a:graphic>
          <a:graphicData uri="http://schemas.openxmlformats.org/drawingml/2006/table">
            <a:tbl>
              <a:tblPr/>
              <a:tblGrid>
                <a:gridCol w="2182276"/>
                <a:gridCol w="936669"/>
                <a:gridCol w="936669"/>
              </a:tblGrid>
              <a:tr h="7690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2 721 838,5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1 918 229,8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845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138 891,7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97 848,7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767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7 091,7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3 401,3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845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321 402,0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104 363,5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57676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226 309,0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104 707,0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2 025 892,5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1 607 007,4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1 586 278,6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1 300 047,4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230 068,0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139 736,4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135 553,0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108 567,7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02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73 950,4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58 613,4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845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2630</TotalTime>
  <Words>453</Words>
  <Application>Microsoft Office PowerPoint</Application>
  <PresentationFormat>Экран (4:3)</PresentationFormat>
  <Paragraphs>159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355</cp:revision>
  <dcterms:modified xsi:type="dcterms:W3CDTF">2020-12-15T09:57:07Z</dcterms:modified>
</cp:coreProperties>
</file>