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4" r:id="rId3"/>
    <p:sldId id="290" r:id="rId4"/>
    <p:sldId id="293" r:id="rId5"/>
    <p:sldId id="291" r:id="rId6"/>
    <p:sldId id="292" r:id="rId7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132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2017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418058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униципальная программа 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жизнедеятельности территории»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901835"/>
              </p:ext>
            </p:extLst>
          </p:nvPr>
        </p:nvGraphicFramePr>
        <p:xfrm>
          <a:off x="539552" y="703099"/>
          <a:ext cx="8237057" cy="57030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87293"/>
                <a:gridCol w="2437047"/>
                <a:gridCol w="1086695"/>
                <a:gridCol w="1581685"/>
                <a:gridCol w="1364068"/>
                <a:gridCol w="1180269"/>
              </a:tblGrid>
              <a:tr h="57606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бюджетных ассигнований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01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4 674,33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4 000,00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696,50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22 282,71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67,83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4 674,33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2 550,00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696,50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22 206,25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67,83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63,74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99,65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195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3 036,20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1 935,45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64,60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63,74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64,60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04 06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4 674,33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963,80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696,50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22 282,71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4 674,33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614,55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696,5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22 206,25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63,74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99,65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68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06 03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4 521,41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5 200,48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2 599,96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5 200,48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57,50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00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06 03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4 277,30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5 130,70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2 415,86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5 130,70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56,48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06 03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244,11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69,78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184,10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69,78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1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41  488,06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38 040,15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91,69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636" y="673283"/>
            <a:ext cx="8229600" cy="47667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«Жизнедеятельность города»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133787"/>
              </p:ext>
            </p:extLst>
          </p:nvPr>
        </p:nvGraphicFramePr>
        <p:xfrm>
          <a:off x="426480" y="2348878"/>
          <a:ext cx="8443913" cy="33790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15012"/>
                <a:gridCol w="2952328"/>
                <a:gridCol w="1152128"/>
                <a:gridCol w="1224136"/>
                <a:gridCol w="1308128"/>
                <a:gridCol w="1192181"/>
              </a:tblGrid>
              <a:tr h="57419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ассигнований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913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3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1068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4 674,33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674,33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1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04 06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4 000,00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2 550,00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63,75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1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696,50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696,50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1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22 282,71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22 206,25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99,65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00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2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804,40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758,96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94,35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2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Территориальный отдел администрации  г.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67,83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67,83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2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32 570,57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30 997,67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95,17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02043" y="2965119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130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46659" y="-14071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9512" y="468114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510430"/>
              </p:ext>
            </p:extLst>
          </p:nvPr>
        </p:nvGraphicFramePr>
        <p:xfrm>
          <a:off x="437023" y="1723276"/>
          <a:ext cx="8363271" cy="4153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5582"/>
                <a:gridCol w="4665994"/>
                <a:gridCol w="1100715"/>
                <a:gridCol w="990490"/>
                <a:gridCol w="990490"/>
              </a:tblGrid>
              <a:tr h="20236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2017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3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52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Формирование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благоприятных условий жизни населения муниципального образования город Минусинск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результативности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уровень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содержания сетей и оборудования уличного  освещения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0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уровень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содержания мест захоронений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10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ровень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содержания инженерных сооружений по защите города от влияния Саяно-Шушенской ГЭС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санитарный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над безнадзорными домашними животными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организация и проведение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акарицидных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обработок мест массового отдыха населения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проведение ремонта административных зданий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снос домов, признанных аварийными  в городе Минусинске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наличие ПСД на капитальный ремонт верхней напорной плотины протоки Минусинская р. Енисей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6914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470" y="163677"/>
            <a:ext cx="8229600" cy="47667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«Обеспечение градостроительной деятельности»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842946"/>
              </p:ext>
            </p:extLst>
          </p:nvPr>
        </p:nvGraphicFramePr>
        <p:xfrm>
          <a:off x="422313" y="731946"/>
          <a:ext cx="8443913" cy="15907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76931"/>
                <a:gridCol w="2896730"/>
                <a:gridCol w="1192181"/>
                <a:gridCol w="1192945"/>
                <a:gridCol w="1192945"/>
                <a:gridCol w="1192181"/>
              </a:tblGrid>
              <a:tr h="54972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3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3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города Минусинска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3 717,01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3 717,01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57200" y="2840719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115394"/>
              </p:ext>
            </p:extLst>
          </p:nvPr>
        </p:nvGraphicFramePr>
        <p:xfrm>
          <a:off x="529470" y="3789039"/>
          <a:ext cx="8363271" cy="28043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4514"/>
                <a:gridCol w="4537062"/>
                <a:gridCol w="1100715"/>
                <a:gridCol w="990490"/>
                <a:gridCol w="990490"/>
              </a:tblGrid>
              <a:tr h="2743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2017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8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78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и реализация муниципальной политики, обеспечивающей градостроительными средствами рост качества жизни населения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2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20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наличие актуального генерального плана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8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наличие  актуализированных правил землепользования и застройки  города Минусинск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81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наличие проекта планировки и межевания территории линейного объекта в целях размещения водопровода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2342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70" y="226554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«Обращение с отходами  на территории муниципального образования город Минусинск»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51706"/>
              </p:ext>
            </p:extLst>
          </p:nvPr>
        </p:nvGraphicFramePr>
        <p:xfrm>
          <a:off x="339968" y="950724"/>
          <a:ext cx="8443913" cy="16141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76931"/>
                <a:gridCol w="2896730"/>
                <a:gridCol w="1192181"/>
                <a:gridCol w="1192945"/>
                <a:gridCol w="1192945"/>
                <a:gridCol w="1192181"/>
              </a:tblGrid>
              <a:tr h="59030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3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73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города Минусинска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06 03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5 200,48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5 200,48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31706" y="3033826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736579"/>
              </p:ext>
            </p:extLst>
          </p:nvPr>
        </p:nvGraphicFramePr>
        <p:xfrm>
          <a:off x="448789" y="4005064"/>
          <a:ext cx="8363271" cy="2605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4514"/>
                <a:gridCol w="4537062"/>
                <a:gridCol w="1100715"/>
                <a:gridCol w="990490"/>
                <a:gridCol w="990490"/>
              </a:tblGrid>
              <a:tr h="2621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результативности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2017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623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благоприятных условий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жителям и сокращение несанкционированных свалок на территории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образования город Минусинск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62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результативности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43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улучшение санитарного состояния территории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61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сокращение количества мест несанкционированного размещения отходов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61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обеспечение комфортных условий проживания населения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9885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700</Words>
  <Application>Microsoft Office PowerPoint</Application>
  <PresentationFormat>Экран (4:3)</PresentationFormat>
  <Paragraphs>298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Муниципальная программа «Обеспечение жизнедеятельности территории»</vt:lpstr>
      <vt:lpstr>Подпрограмма 1 «Жизнедеятельность города»</vt:lpstr>
      <vt:lpstr>Презентация PowerPoint</vt:lpstr>
      <vt:lpstr>Подпрограмма 2 «Обеспечение градостроительной деятельности»</vt:lpstr>
      <vt:lpstr>Подпрограмма 3 «Обращение с отходами  на территории муниципального образования город Минусинск»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12</cp:lastModifiedBy>
  <cp:revision>124</cp:revision>
  <cp:lastPrinted>2018-01-16T03:17:07Z</cp:lastPrinted>
  <dcterms:modified xsi:type="dcterms:W3CDTF">2018-01-17T03:57:02Z</dcterms:modified>
</cp:coreProperties>
</file>