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10.2019\&#1044;&#1086;&#1093;&#1086;&#1076;&#1099;%20&#1085;&#1072;&#1083;&#1086;&#1075;+&#1085;&#1077;&#1085;&#1072;&#1083;&#1086;&#1075;%20&#1085;&#1072;%2001.10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10.2019\&#1089;&#1077;&#1085;&#1090;&#1103;&#1073;&#1088;&#1100;\&#1076;&#1083;&#1103;%20&#1089;&#1072;&#1081;&#1090;&#1072;%20&#1085;&#1072;%2001.10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3588.3899999999994</c:v>
                </c:pt>
                <c:pt idx="1">
                  <c:v>2640.3</c:v>
                </c:pt>
                <c:pt idx="2">
                  <c:v>1866.6799999999998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264306.71999999997</c:v>
                </c:pt>
                <c:pt idx="1">
                  <c:v>171857.79</c:v>
                </c:pt>
                <c:pt idx="2">
                  <c:v>174753.28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23161.18</c:v>
                </c:pt>
                <c:pt idx="2">
                  <c:v>24652.42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10757.19</c:v>
                </c:pt>
                <c:pt idx="2">
                  <c:v>13415.12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13464.88</c:v>
                </c:pt>
                <c:pt idx="2">
                  <c:v>11568.109999999999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15857.36</c:v>
                </c:pt>
                <c:pt idx="2">
                  <c:v>17150.18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41521.25</c:v>
                </c:pt>
                <c:pt idx="1">
                  <c:v>29530.14</c:v>
                </c:pt>
                <c:pt idx="2">
                  <c:v>31633.25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422.47</c:v>
                </c:pt>
                <c:pt idx="2">
                  <c:v>389.34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5045.3100000000004</c:v>
                </c:pt>
                <c:pt idx="1">
                  <c:v>1282.3599999999999</c:v>
                </c:pt>
                <c:pt idx="2">
                  <c:v>1761.72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8060.18</c:v>
                </c:pt>
                <c:pt idx="1">
                  <c:v>6789.99</c:v>
                </c:pt>
                <c:pt idx="2">
                  <c:v>1979.96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10353.039999999999</c:v>
                </c:pt>
                <c:pt idx="1">
                  <c:v>8629.81</c:v>
                </c:pt>
                <c:pt idx="2">
                  <c:v>7616.1899999999987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101.52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363513.7</c:v>
                </c:pt>
                <c:pt idx="1">
                  <c:v>278174.2</c:v>
                </c:pt>
                <c:pt idx="2">
                  <c:v>278174.18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667214.47</c:v>
                </c:pt>
                <c:pt idx="1">
                  <c:v>156072.35999999999</c:v>
                </c:pt>
                <c:pt idx="2">
                  <c:v>155932.07999999999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1021925.85</c:v>
                </c:pt>
                <c:pt idx="1">
                  <c:v>711872.24</c:v>
                </c:pt>
                <c:pt idx="2">
                  <c:v>711843.32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827.15</c:v>
                </c:pt>
                <c:pt idx="1">
                  <c:v>827.14</c:v>
                </c:pt>
                <c:pt idx="2">
                  <c:v>827.16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-917.36999999999989</c:v>
                </c:pt>
              </c:numCache>
            </c:numRef>
          </c:val>
        </c:ser>
        <c:shape val="box"/>
        <c:axId val="149111552"/>
        <c:axId val="188045184"/>
        <c:axId val="0"/>
      </c:bar3DChart>
      <c:catAx>
        <c:axId val="14911155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8045184"/>
        <c:crosses val="autoZero"/>
        <c:auto val="1"/>
        <c:lblAlgn val="ctr"/>
        <c:lblOffset val="100"/>
      </c:catAx>
      <c:valAx>
        <c:axId val="18804518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91115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102812.8</c:v>
                </c:pt>
                <c:pt idx="1">
                  <c:v>71777.2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238.6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4024.9</c:v>
                </c:pt>
                <c:pt idx="1">
                  <c:v>2954.7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223532.2</c:v>
                </c:pt>
                <c:pt idx="1">
                  <c:v>58363.7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446146.8</c:v>
                </c:pt>
                <c:pt idx="1">
                  <c:v>50524.800000000003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1355758.7</c:v>
                </c:pt>
                <c:pt idx="1">
                  <c:v>932991.6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123665.8</c:v>
                </c:pt>
                <c:pt idx="1">
                  <c:v>75595.5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119007.2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84253.3</c:v>
                </c:pt>
                <c:pt idx="1">
                  <c:v>54971.3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48415488"/>
        <c:axId val="48421888"/>
        <c:axId val="0"/>
      </c:bar3DChart>
      <c:catAx>
        <c:axId val="4841548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8421888"/>
        <c:crosses val="autoZero"/>
        <c:auto val="1"/>
        <c:lblAlgn val="ctr"/>
        <c:lblOffset val="100"/>
      </c:catAx>
      <c:valAx>
        <c:axId val="4842188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841548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79712" y="3501008"/>
          <a:ext cx="6696745" cy="2592287"/>
        </p:xfrm>
        <a:graphic>
          <a:graphicData uri="http://schemas.openxmlformats.org/drawingml/2006/table">
            <a:tbl>
              <a:tblPr/>
              <a:tblGrid>
                <a:gridCol w="1871761"/>
                <a:gridCol w="1608328"/>
                <a:gridCol w="1608328"/>
                <a:gridCol w="1608328"/>
              </a:tblGrid>
              <a:tr h="97831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за 9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726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2 486 578,13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1 432 068,95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1 434 331,72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804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2 515 341,87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1 630 097,72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1 366 467,07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609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-28 763,74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-198 028,77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67 864,65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сентябрь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9992" y="476672"/>
          <a:ext cx="4464495" cy="6277391"/>
        </p:xfrm>
        <a:graphic>
          <a:graphicData uri="http://schemas.openxmlformats.org/drawingml/2006/table">
            <a:tbl>
              <a:tblPr/>
              <a:tblGrid>
                <a:gridCol w="2064105"/>
                <a:gridCol w="800130"/>
                <a:gridCol w="800130"/>
                <a:gridCol w="800130"/>
              </a:tblGrid>
              <a:tr h="50405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9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366 744,54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237 738,70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243 405,79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2 640,30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1 866,68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264 306,72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171 857,79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174 753,28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23 161,18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24 652,42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10 757,19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13 415,12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13 464,88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11 568,11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15 857,36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17 150,18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6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65 622,88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46 654,77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43 481,98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558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41 521,25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29 530,14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31 633,25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422,47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389,34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962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1 761,72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6 789,99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1 979,96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8 629,81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7 616,19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2 054 210,71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1 147 675,48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1 147 443,95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91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278 174,20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278 174,18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667 214,47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156 072,36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155 932,08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1 021 925,85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711 872,24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711 843,32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5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827,16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-917,37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9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2 486 578,13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1 432 068,95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1 434 331,72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108519" y="332656"/>
          <a:ext cx="5184575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сентябрь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548680"/>
          <a:ext cx="5220072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32040" y="1052736"/>
          <a:ext cx="3911599" cy="4941063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941334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1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102 812,8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71 777,2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4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4 024,9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2 954,7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223 532,2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58 363,7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446 146,8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50 524,8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4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1 355 758,7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932 991,6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4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123 665,8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75 595,5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4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4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157 508,5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119 007,2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4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84 253,3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54 971,3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1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2406</TotalTime>
  <Words>426</Words>
  <Application>Microsoft Office PowerPoint</Application>
  <PresentationFormat>Экран (4:3)</PresentationFormat>
  <Paragraphs>153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321</cp:revision>
  <dcterms:modified xsi:type="dcterms:W3CDTF">2019-10-15T04:21:00Z</dcterms:modified>
</cp:coreProperties>
</file>