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4"/>
  </p:notesMasterIdLst>
  <p:sldIdLst>
    <p:sldId id="256" r:id="rId2"/>
    <p:sldId id="262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3" d="100"/>
          <a:sy n="103" d="100"/>
        </p:scale>
        <p:origin x="-121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0.14568658249517991"/>
                  <c:y val="6.705794803339040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1C-46BC-9AC6-C46899D7CB35}"/>
                </c:ext>
              </c:extLst>
            </c:dLbl>
            <c:dLbl>
              <c:idx val="1"/>
              <c:layout>
                <c:manualLayout>
                  <c:x val="0.14413672523459287"/>
                  <c:y val="6.705794803339040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1C-46BC-9AC6-C46899D7CB35}"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2022 год</c:v>
                </c:pt>
                <c:pt idx="1">
                  <c:v>исполнение за 2022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2640.18</c:v>
                </c:pt>
                <c:pt idx="1">
                  <c:v>2596.88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1C-46BC-9AC6-C46899D7CB3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2022 год</c:v>
                </c:pt>
                <c:pt idx="1">
                  <c:v>исполнение за 2022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1C-46BC-9AC6-C46899D7CB3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2022 год</c:v>
                </c:pt>
                <c:pt idx="1">
                  <c:v>исполнение за 2022 год</c:v>
                </c:pt>
              </c:strCache>
            </c:strRef>
          </c:cat>
          <c:val>
            <c:numRef>
              <c:f>Лист1!$D$2:$D$3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51C-46BC-9AC6-C46899D7CB35}"/>
            </c:ext>
          </c:extLst>
        </c:ser>
        <c:dLbls/>
        <c:shape val="box"/>
        <c:axId val="151439232"/>
        <c:axId val="151440768"/>
        <c:axId val="0"/>
      </c:bar3DChart>
      <c:catAx>
        <c:axId val="151439232"/>
        <c:scaling>
          <c:orientation val="minMax"/>
        </c:scaling>
        <c:axPos val="b"/>
        <c:numFmt formatCode="General" sourceLinked="0"/>
        <c:tickLblPos val="nextTo"/>
        <c:crossAx val="151440768"/>
        <c:crosses val="autoZero"/>
        <c:auto val="1"/>
        <c:lblAlgn val="ctr"/>
        <c:lblOffset val="100"/>
      </c:catAx>
      <c:valAx>
        <c:axId val="151440768"/>
        <c:scaling>
          <c:orientation val="minMax"/>
        </c:scaling>
        <c:axPos val="l"/>
        <c:majorGridlines/>
        <c:numFmt formatCode="#,##0.00" sourceLinked="1"/>
        <c:tickLblPos val="nextTo"/>
        <c:crossAx val="1514392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465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490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3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186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45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878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19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691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72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1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65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9440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2656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36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41529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8911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837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388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577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1628800"/>
            <a:ext cx="7056784" cy="4209331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расходы исполнены в сумме 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2 596,88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тыс. рублей, что составляет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98,4%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 уточненной бюджетной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росписи            (2 640,18 тыс. рублей),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бюджет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2 256,17 тыс. рублей        (2 299,46 тыс. рублей) – 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98,1%</a:t>
            </a:r>
            <a:endParaRPr kumimoji="0" lang="ru-RU" sz="2800" b="0" i="0" u="none" strike="noStrike" kern="1200" cap="none" spc="0" normalizeH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aseline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раевой бюджет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681,42 тыс.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aseline="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100%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30289"/>
            <a:ext cx="6912768" cy="103847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«Безопасный город»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/>
              <a:t>Факт исполнения муниципальной программы на </a:t>
            </a:r>
            <a:r>
              <a:rPr lang="ru-RU" dirty="0" smtClean="0"/>
              <a:t>01.01.2022 </a:t>
            </a:r>
            <a:r>
              <a:rPr lang="ru-RU" dirty="0"/>
              <a:t>год</a:t>
            </a: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25536871"/>
              </p:ext>
            </p:extLst>
          </p:nvPr>
        </p:nvGraphicFramePr>
        <p:xfrm>
          <a:off x="-26211" y="1916832"/>
          <a:ext cx="8194303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Тыс. рублей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689</TotalTime>
  <Words>28</Words>
  <Application>Microsoft Office PowerPoint</Application>
  <PresentationFormat>Экран (4:3)</PresentationFormat>
  <Paragraphs>11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Грань</vt:lpstr>
      <vt:lpstr>Слайд 1</vt:lpstr>
      <vt:lpstr>Факт исполнения муниципальной программы на 01.01.2022 год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user11</cp:lastModifiedBy>
  <cp:revision>46</cp:revision>
  <dcterms:created xsi:type="dcterms:W3CDTF">2016-04-08T05:14:21Z</dcterms:created>
  <dcterms:modified xsi:type="dcterms:W3CDTF">2023-03-23T05:43:51Z</dcterms:modified>
</cp:coreProperties>
</file>