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0" r:id="rId1"/>
  </p:sldMasterIdLst>
  <p:notesMasterIdLst>
    <p:notesMasterId r:id="rId5"/>
  </p:notesMasterIdLst>
  <p:sldIdLst>
    <p:sldId id="300" r:id="rId2"/>
    <p:sldId id="257" r:id="rId3"/>
    <p:sldId id="288" r:id="rId4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00"/>
    <a:srgbClr val="0000CC"/>
    <a:srgbClr val="000066"/>
    <a:srgbClr val="000099"/>
    <a:srgbClr val="DDECFF"/>
    <a:srgbClr val="ECECEC"/>
    <a:srgbClr val="FFFFCC"/>
    <a:srgbClr val="FFFF66"/>
    <a:srgbClr val="6D90C3"/>
    <a:srgbClr val="DFF8F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023" autoAdjust="0"/>
  </p:normalViewPr>
  <p:slideViewPr>
    <p:cSldViewPr snapToGrid="0">
      <p:cViewPr varScale="1">
        <p:scale>
          <a:sx n="106" d="100"/>
          <a:sy n="106" d="100"/>
        </p:scale>
        <p:origin x="-108" y="-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AB8AD-31C9-4080-9534-2D553923AABC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F0DC1-7B8E-4DF8-9313-60E8842BC3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52893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8365B26-5CB1-43F0-9D05-281909B05128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6797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52777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6740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24869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0469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7009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31274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31904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93729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10012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30603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8365B26-5CB1-43F0-9D05-281909B05128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4623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1" r:id="rId1"/>
    <p:sldLayoutId id="2147484062" r:id="rId2"/>
    <p:sldLayoutId id="2147484063" r:id="rId3"/>
    <p:sldLayoutId id="2147484064" r:id="rId4"/>
    <p:sldLayoutId id="2147484065" r:id="rId5"/>
    <p:sldLayoutId id="2147484066" r:id="rId6"/>
    <p:sldLayoutId id="2147484067" r:id="rId7"/>
    <p:sldLayoutId id="2147484068" r:id="rId8"/>
    <p:sldLayoutId id="2147484069" r:id="rId9"/>
    <p:sldLayoutId id="2147484070" r:id="rId10"/>
    <p:sldLayoutId id="21474840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 cstate="print"/>
          <a:srcRect l="34624" t="-68" r="4942" b="3327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926723" y="3244334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о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0972" y="242054"/>
            <a:ext cx="24641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n/>
                <a:solidFill>
                  <a:srgbClr val="0000CC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город Минусинск</a:t>
            </a:r>
            <a:endParaRPr lang="ru-RU" b="1" cap="all" dirty="0">
              <a:ln/>
              <a:solidFill>
                <a:srgbClr val="0000CC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grpSp>
        <p:nvGrpSpPr>
          <p:cNvPr id="11" name="Group 6"/>
          <p:cNvGrpSpPr>
            <a:grpSpLocks/>
          </p:cNvGrpSpPr>
          <p:nvPr/>
        </p:nvGrpSpPr>
        <p:grpSpPr bwMode="auto">
          <a:xfrm>
            <a:off x="11048721" y="242054"/>
            <a:ext cx="921327" cy="1143000"/>
            <a:chOff x="4368" y="1872"/>
            <a:chExt cx="256" cy="384"/>
          </a:xfrm>
        </p:grpSpPr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4368" y="1872"/>
              <a:ext cx="256" cy="384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rgbClr val="FFCC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pic>
          <p:nvPicPr>
            <p:cNvPr id="13" name="Picture 8" descr="герб Минусинска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16" y="1920"/>
              <a:ext cx="158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Прямоугольник 13"/>
          <p:cNvSpPr/>
          <p:nvPr/>
        </p:nvSpPr>
        <p:spPr>
          <a:xfrm>
            <a:off x="990600" y="1318021"/>
            <a:ext cx="983616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об исполнении</a:t>
            </a:r>
            <a:br>
              <a:rPr lang="ru-RU" sz="4400" b="1" dirty="0"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за 2019 год МКУ</a:t>
            </a:r>
            <a:br>
              <a:rPr lang="ru-RU" sz="4400" b="1" dirty="0"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>
                <a:solidFill>
                  <a:srgbClr val="FFFF00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«Управление городского хозяйства»</a:t>
            </a:r>
            <a:r>
              <a:rPr lang="ru-RU" sz="4400" b="1" dirty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4400" b="1" dirty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9026496" y="5473005"/>
            <a:ext cx="31655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ru-RU" sz="1400" b="1" kern="0" dirty="0" err="1">
                <a:solidFill>
                  <a:srgbClr val="FFFF00"/>
                </a:solidFill>
              </a:rPr>
              <a:t>Кащеев</a:t>
            </a:r>
            <a:r>
              <a:rPr lang="ru-RU" sz="1400" b="1" kern="0" dirty="0">
                <a:solidFill>
                  <a:srgbClr val="FFFF00"/>
                </a:solidFill>
              </a:rPr>
              <a:t> Владимир Николаевич, </a:t>
            </a:r>
          </a:p>
          <a:p>
            <a:pPr lvl="0" algn="just">
              <a:defRPr/>
            </a:pPr>
            <a:r>
              <a:rPr lang="ru-RU" sz="1400" b="1" kern="0" dirty="0" err="1">
                <a:solidFill>
                  <a:srgbClr val="FFFF00"/>
                </a:solidFill>
              </a:rPr>
              <a:t>и.о</a:t>
            </a:r>
            <a:r>
              <a:rPr lang="ru-RU" sz="1400" b="1" kern="0" dirty="0" smtClean="0">
                <a:solidFill>
                  <a:srgbClr val="FFFF00"/>
                </a:solidFill>
              </a:rPr>
              <a:t>. директора </a:t>
            </a:r>
            <a:r>
              <a:rPr lang="ru-RU" sz="1400" b="1" kern="0" dirty="0">
                <a:solidFill>
                  <a:srgbClr val="FFFF00"/>
                </a:solidFill>
              </a:rPr>
              <a:t>МКУ  </a:t>
            </a:r>
          </a:p>
          <a:p>
            <a:pPr lvl="0" algn="just">
              <a:defRPr/>
            </a:pPr>
            <a:r>
              <a:rPr lang="ru-RU" sz="1400" b="1" kern="0" dirty="0">
                <a:solidFill>
                  <a:srgbClr val="FFFF00"/>
                </a:solidFill>
              </a:rPr>
              <a:t>«Управление городского хозяйства» </a:t>
            </a:r>
          </a:p>
          <a:p>
            <a:pPr lvl="0" algn="just">
              <a:defRPr/>
            </a:pPr>
            <a:r>
              <a:rPr lang="ru-RU" sz="1400" b="1" kern="0" dirty="0">
                <a:solidFill>
                  <a:srgbClr val="FFFF00"/>
                </a:solidFill>
              </a:rPr>
              <a:t>администрации города Минусинска</a:t>
            </a:r>
          </a:p>
          <a:p>
            <a:pPr lvl="0" algn="just">
              <a:defRPr/>
            </a:pPr>
            <a:r>
              <a:rPr lang="en-US" sz="1400" b="1" kern="0" dirty="0">
                <a:solidFill>
                  <a:srgbClr val="FFFF00"/>
                </a:solidFill>
              </a:rPr>
              <a:t>e-mail: edinzakaz@mail.ru, </a:t>
            </a:r>
            <a:endParaRPr lang="ru-RU" sz="1400" b="1" kern="0" dirty="0">
              <a:solidFill>
                <a:srgbClr val="FFFF00"/>
              </a:solidFill>
            </a:endParaRPr>
          </a:p>
          <a:p>
            <a:pPr lvl="0" algn="just">
              <a:defRPr/>
            </a:pPr>
            <a:r>
              <a:rPr lang="en-US" sz="1400" b="1" kern="0" dirty="0">
                <a:solidFill>
                  <a:srgbClr val="FFFF00"/>
                </a:solidFill>
              </a:rPr>
              <a:t>http:</a:t>
            </a:r>
            <a:r>
              <a:rPr lang="ru-RU" sz="1400" b="1" kern="0" dirty="0">
                <a:solidFill>
                  <a:srgbClr val="FFFF00"/>
                </a:solidFill>
              </a:rPr>
              <a:t>//</a:t>
            </a:r>
            <a:r>
              <a:rPr lang="en-US" sz="1400" b="1" kern="0" dirty="0">
                <a:solidFill>
                  <a:srgbClr val="FFFF00"/>
                </a:solidFill>
              </a:rPr>
              <a:t>ez.minusinsk.info</a:t>
            </a:r>
            <a:r>
              <a:rPr lang="ru-RU" sz="1400" b="1" kern="0" dirty="0">
                <a:solidFill>
                  <a:srgbClr val="FFFF00"/>
                </a:solidFill>
              </a:rPr>
              <a:t> </a:t>
            </a:r>
            <a:endParaRPr lang="ru-RU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121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898" y="618066"/>
            <a:ext cx="11347268" cy="592667"/>
          </a:xfrm>
        </p:spPr>
        <p:txBody>
          <a:bodyPr>
            <a:normAutofit/>
          </a:bodyPr>
          <a:lstStyle/>
          <a:p>
            <a:pPr algn="ctr"/>
            <a:r>
              <a:rPr lang="ru-RU" sz="26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Обеспечение жизнедеятельности территории</a:t>
            </a:r>
            <a:endParaRPr lang="ru-RU" sz="2600" i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656269490"/>
              </p:ext>
            </p:extLst>
          </p:nvPr>
        </p:nvGraphicFramePr>
        <p:xfrm>
          <a:off x="726327" y="1828800"/>
          <a:ext cx="10883613" cy="42500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4691"/>
                <a:gridCol w="8041024"/>
                <a:gridCol w="2317898"/>
              </a:tblGrid>
              <a:tr h="62154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№ п/п</a:t>
                      </a:r>
                    </a:p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 подпрограммы,  мероприятия</a:t>
                      </a:r>
                    </a:p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освоенных бюджетных средств в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2019  году, тыс. руб</a:t>
                      </a: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7714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Текущее содержание, ремонт и эксплуатация сетей и оборудования уличного освещения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4 724,59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387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Расходы на оплату уличного освещения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16 027,15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387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Текущее содержание мест захоронений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4 608,22</a:t>
                      </a:r>
                    </a:p>
                  </a:txBody>
                  <a:tcPr anchor="ctr"/>
                </a:tc>
              </a:tr>
              <a:tr h="43593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Текущее содержание, ремонт и эксплуатация объектов инженерной защиты города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1 560,12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3593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и проведение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акарицидных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обработок мест массового отдыха населения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42,45</a:t>
                      </a:r>
                    </a:p>
                  </a:txBody>
                  <a:tcPr anchor="ctr"/>
                </a:tc>
              </a:tr>
              <a:tr h="38368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Капитальный ремонт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верхней плотины инженерной защиты города Минусинска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9 880,55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63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Ликвидация несанкционированных свалок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299,29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63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Устройство ограждения кладбища «Северное-3»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299,14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37 441,51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3634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78133" y="3445933"/>
            <a:ext cx="4648200" cy="3055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https://zaborprofi32.ru/upload/iblock/6ed/6edebe283a1e9f69347938ca31aec574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897" t="1996" r="-379" b="5516"/>
          <a:stretch/>
        </p:blipFill>
        <p:spPr bwMode="auto">
          <a:xfrm>
            <a:off x="7218778" y="388283"/>
            <a:ext cx="4507555" cy="27978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1278" y="3684579"/>
            <a:ext cx="4648200" cy="28166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6978" y="388283"/>
            <a:ext cx="4439821" cy="27978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1979" y="2218267"/>
            <a:ext cx="4507554" cy="33189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07815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азис">
  <a:themeElements>
    <a:clrScheme name="Бегущая строка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Базис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2540</TotalTime>
  <Words>132</Words>
  <Application>Microsoft Office PowerPoint</Application>
  <PresentationFormat>Произвольный</PresentationFormat>
  <Paragraphs>40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Базис</vt:lpstr>
      <vt:lpstr>Слайд 1</vt:lpstr>
      <vt:lpstr>Обеспечение жизнедеятельности территории</vt:lpstr>
      <vt:lpstr>Слайд 3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5567</dc:creator>
  <cp:lastModifiedBy>user3</cp:lastModifiedBy>
  <cp:revision>252</cp:revision>
  <cp:lastPrinted>2020-01-30T03:11:31Z</cp:lastPrinted>
  <dcterms:created xsi:type="dcterms:W3CDTF">2016-04-28T09:51:29Z</dcterms:created>
  <dcterms:modified xsi:type="dcterms:W3CDTF">2020-03-17T08:23:48Z</dcterms:modified>
</cp:coreProperties>
</file>