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4" r:id="rId3"/>
    <p:sldId id="29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2015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униципальная программа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жизнедеятельности территории»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2476509"/>
              </p:ext>
            </p:extLst>
          </p:nvPr>
        </p:nvGraphicFramePr>
        <p:xfrm>
          <a:off x="611557" y="692694"/>
          <a:ext cx="7920882" cy="58521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9653"/>
                <a:gridCol w="2330515"/>
                <a:gridCol w="916407"/>
                <a:gridCol w="1217327"/>
                <a:gridCol w="1217327"/>
                <a:gridCol w="1119653"/>
              </a:tblGrid>
              <a:tr h="69307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18 338,69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18 338,34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3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18 298,69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18 298,34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434,50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380,54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434,50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380,54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87,58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18 773,19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18 718,88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«Жизнедеятельность города»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62027172"/>
              </p:ext>
            </p:extLst>
          </p:nvPr>
        </p:nvGraphicFramePr>
        <p:xfrm>
          <a:off x="457202" y="404664"/>
          <a:ext cx="8229598" cy="23768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61922"/>
                <a:gridCol w="2418498"/>
                <a:gridCol w="1161922"/>
                <a:gridCol w="1162667"/>
                <a:gridCol w="1162667"/>
                <a:gridCol w="1161922"/>
              </a:tblGrid>
              <a:tr h="54836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2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96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51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18 181,59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18 181,24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2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434,50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380,54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7200" y="27826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570450"/>
              </p:ext>
            </p:extLst>
          </p:nvPr>
        </p:nvGraphicFramePr>
        <p:xfrm>
          <a:off x="469900" y="3356992"/>
          <a:ext cx="8363271" cy="32876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490"/>
                <a:gridCol w="4291086"/>
                <a:gridCol w="1100715"/>
                <a:gridCol w="990490"/>
                <a:gridCol w="990490"/>
              </a:tblGrid>
              <a:tr h="1268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2015 год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Формирование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благоприятных условий жизни населения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Безопасность и охрана людей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14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надлежащего содержания объектов жизнеобеспечения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сетей и оборудования уличного  освещения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52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мест захоронений 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96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инженерных сооружений по защите города от влияния Саяно-Шушенской ГЭС  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79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Санитарный контроль над безнадзорными домашними животными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9130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306</Words>
  <Application>Microsoft Office PowerPoint</Application>
  <PresentationFormat>Экран (4:3)</PresentationFormat>
  <Paragraphs>141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Муниципальная программа «Обеспечение жизнедеятельности территории»</vt:lpstr>
      <vt:lpstr>Подпрограмма 1 «Жизнедеятельность города»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nata</cp:lastModifiedBy>
  <cp:revision>79</cp:revision>
  <cp:lastPrinted>2014-12-02T03:27:39Z</cp:lastPrinted>
  <dcterms:modified xsi:type="dcterms:W3CDTF">2016-04-04T01:42:16Z</dcterms:modified>
</cp:coreProperties>
</file>