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7571" autoAdjust="0"/>
  </p:normalViewPr>
  <p:slideViewPr>
    <p:cSldViewPr>
      <p:cViewPr varScale="1">
        <p:scale>
          <a:sx n="81" d="100"/>
          <a:sy n="81" d="100"/>
        </p:scale>
        <p:origin x="-124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6%20&#1075;&#1086;&#1076;\&#1089;&#1072;&#1081;&#1090;\&#1043;&#1054;&#1058;&#1054;&#1042;&#1054;\&#1088;&#1072;&#1089;&#1093;&#1086;&#1076;&#1099;%20&#1085;&#1072;%2001.10.2016\&#1072;&#1074;&#1075;&#1091;&#1089;&#1090;\&#1076;&#1083;&#1103;%20&#1089;&#1072;&#1081;&#1090;&#1072;%20&#1085;&#1072;%2001.09.2016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6%20&#1075;&#1086;&#1076;\&#1089;&#1072;&#1081;&#1090;\&#1043;&#1054;&#1058;&#1054;&#1042;&#1054;\&#1088;&#1072;&#1089;&#1093;&#1086;&#1076;&#1099;%20&#1085;&#1072;%2001.10.2016\&#1072;&#1074;&#1075;&#1091;&#1089;&#1090;\&#1076;&#1083;&#1103;%20&#1089;&#1072;&#1081;&#1090;&#1072;%20&#1085;&#1072;%2001.09.2016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[1]Лист1!$F$26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[1]Лист1!$G$26:$I$26</c:f>
              <c:numCache>
                <c:formatCode>General</c:formatCode>
                <c:ptCount val="3"/>
                <c:pt idx="0">
                  <c:v>4347.8</c:v>
                </c:pt>
                <c:pt idx="1">
                  <c:v>3230</c:v>
                </c:pt>
                <c:pt idx="2">
                  <c:v>1618.8899999999999</c:v>
                </c:pt>
              </c:numCache>
            </c:numRef>
          </c:val>
        </c:ser>
        <c:ser>
          <c:idx val="1"/>
          <c:order val="1"/>
          <c:tx>
            <c:strRef>
              <c:f>[1]Лист1!$F$27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[1]Лист1!$G$27:$I$27</c:f>
              <c:numCache>
                <c:formatCode>General</c:formatCode>
                <c:ptCount val="3"/>
                <c:pt idx="0">
                  <c:v>216211.1</c:v>
                </c:pt>
                <c:pt idx="1">
                  <c:v>146643.25</c:v>
                </c:pt>
                <c:pt idx="2">
                  <c:v>136716.79</c:v>
                </c:pt>
              </c:numCache>
            </c:numRef>
          </c:val>
        </c:ser>
        <c:ser>
          <c:idx val="2"/>
          <c:order val="2"/>
          <c:tx>
            <c:strRef>
              <c:f>[1]Лист1!$F$28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[1]Лист1!$G$28:$I$28</c:f>
              <c:numCache>
                <c:formatCode>General</c:formatCode>
                <c:ptCount val="3"/>
                <c:pt idx="0">
                  <c:v>41825.699999999997</c:v>
                </c:pt>
                <c:pt idx="1">
                  <c:v>30788</c:v>
                </c:pt>
                <c:pt idx="2">
                  <c:v>29012.260000000002</c:v>
                </c:pt>
              </c:numCache>
            </c:numRef>
          </c:val>
        </c:ser>
        <c:ser>
          <c:idx val="3"/>
          <c:order val="3"/>
          <c:tx>
            <c:strRef>
              <c:f>[1]Лист1!$F$29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[1]Лист1!$G$29:$I$29</c:f>
              <c:numCache>
                <c:formatCode>General</c:formatCode>
                <c:ptCount val="3"/>
                <c:pt idx="0">
                  <c:v>25336.309999999998</c:v>
                </c:pt>
                <c:pt idx="1">
                  <c:v>17280</c:v>
                </c:pt>
                <c:pt idx="2">
                  <c:v>7116.88</c:v>
                </c:pt>
              </c:numCache>
            </c:numRef>
          </c:val>
        </c:ser>
        <c:ser>
          <c:idx val="4"/>
          <c:order val="4"/>
          <c:tx>
            <c:strRef>
              <c:f>[1]Лист1!$F$30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[1]Лист1!$G$30:$I$30</c:f>
              <c:numCache>
                <c:formatCode>General</c:formatCode>
                <c:ptCount val="3"/>
                <c:pt idx="0">
                  <c:v>19018.3</c:v>
                </c:pt>
                <c:pt idx="1">
                  <c:v>13983.2</c:v>
                </c:pt>
                <c:pt idx="2">
                  <c:v>9861.42</c:v>
                </c:pt>
              </c:numCache>
            </c:numRef>
          </c:val>
        </c:ser>
        <c:ser>
          <c:idx val="5"/>
          <c:order val="5"/>
          <c:tx>
            <c:strRef>
              <c:f>[1]Лист1!$F$31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[1]Лист1!$G$31:$I$31</c:f>
              <c:numCache>
                <c:formatCode>General</c:formatCode>
                <c:ptCount val="3"/>
                <c:pt idx="0">
                  <c:v>24569.4</c:v>
                </c:pt>
                <c:pt idx="1">
                  <c:v>18578.8</c:v>
                </c:pt>
                <c:pt idx="2">
                  <c:v>18954.169999999995</c:v>
                </c:pt>
              </c:numCache>
            </c:numRef>
          </c:val>
        </c:ser>
        <c:ser>
          <c:idx val="6"/>
          <c:order val="6"/>
          <c:tx>
            <c:strRef>
              <c:f>[1]Лист1!$F$32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[1]Лист1!$G$32:$I$32</c:f>
              <c:numCache>
                <c:formatCode>General</c:formatCode>
                <c:ptCount val="3"/>
                <c:pt idx="0">
                  <c:v>70853.02</c:v>
                </c:pt>
                <c:pt idx="1">
                  <c:v>52138.55</c:v>
                </c:pt>
                <c:pt idx="2">
                  <c:v>35884.090000000004</c:v>
                </c:pt>
              </c:numCache>
            </c:numRef>
          </c:val>
        </c:ser>
        <c:ser>
          <c:idx val="7"/>
          <c:order val="7"/>
          <c:tx>
            <c:strRef>
              <c:f>[1]Лист1!$F$33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[1]Лист1!$G$33:$I$33</c:f>
              <c:numCache>
                <c:formatCode>General</c:formatCode>
                <c:ptCount val="3"/>
                <c:pt idx="0">
                  <c:v>209</c:v>
                </c:pt>
                <c:pt idx="1">
                  <c:v>209</c:v>
                </c:pt>
                <c:pt idx="2">
                  <c:v>762.71</c:v>
                </c:pt>
              </c:numCache>
            </c:numRef>
          </c:val>
        </c:ser>
        <c:ser>
          <c:idx val="8"/>
          <c:order val="8"/>
          <c:tx>
            <c:strRef>
              <c:f>[1]Лист1!$F$34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[1]Лист1!$G$34:$I$34</c:f>
              <c:numCache>
                <c:formatCode>General</c:formatCode>
                <c:ptCount val="3"/>
                <c:pt idx="0">
                  <c:v>4841.6000000000004</c:v>
                </c:pt>
                <c:pt idx="1">
                  <c:v>4501.4699999999993</c:v>
                </c:pt>
                <c:pt idx="2">
                  <c:v>4334.84</c:v>
                </c:pt>
              </c:numCache>
            </c:numRef>
          </c:val>
        </c:ser>
        <c:ser>
          <c:idx val="9"/>
          <c:order val="9"/>
          <c:tx>
            <c:strRef>
              <c:f>[1]Лист1!$F$35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[1]Лист1!$G$35:$I$35</c:f>
              <c:numCache>
                <c:formatCode>General</c:formatCode>
                <c:ptCount val="3"/>
                <c:pt idx="0">
                  <c:v>10188.349999999999</c:v>
                </c:pt>
                <c:pt idx="1">
                  <c:v>7837.85</c:v>
                </c:pt>
                <c:pt idx="2">
                  <c:v>5024.0600000000004</c:v>
                </c:pt>
              </c:numCache>
            </c:numRef>
          </c:val>
        </c:ser>
        <c:ser>
          <c:idx val="10"/>
          <c:order val="10"/>
          <c:tx>
            <c:strRef>
              <c:f>[1]Лист1!$F$36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[1]Лист1!$G$36:$I$36</c:f>
              <c:numCache>
                <c:formatCode>General</c:formatCode>
                <c:ptCount val="3"/>
                <c:pt idx="0">
                  <c:v>9357.7999999999975</c:v>
                </c:pt>
                <c:pt idx="1">
                  <c:v>7529.1</c:v>
                </c:pt>
                <c:pt idx="2">
                  <c:v>5865.51</c:v>
                </c:pt>
              </c:numCache>
            </c:numRef>
          </c:val>
        </c:ser>
        <c:ser>
          <c:idx val="11"/>
          <c:order val="11"/>
          <c:tx>
            <c:strRef>
              <c:f>[1]Лист1!$F$37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[1]Лист1!$G$37:$I$37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861.7</c:v>
                </c:pt>
              </c:numCache>
            </c:numRef>
          </c:val>
        </c:ser>
        <c:ser>
          <c:idx val="12"/>
          <c:order val="12"/>
          <c:tx>
            <c:strRef>
              <c:f>[1]Лист1!$F$38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[1]Лист1!$G$38:$I$38</c:f>
              <c:numCache>
                <c:formatCode>General</c:formatCode>
                <c:ptCount val="3"/>
                <c:pt idx="0">
                  <c:v>245447.3</c:v>
                </c:pt>
                <c:pt idx="1">
                  <c:v>216578.8</c:v>
                </c:pt>
                <c:pt idx="2">
                  <c:v>216578.8</c:v>
                </c:pt>
              </c:numCache>
            </c:numRef>
          </c:val>
        </c:ser>
        <c:ser>
          <c:idx val="13"/>
          <c:order val="13"/>
          <c:tx>
            <c:strRef>
              <c:f>[1]Лист1!$F$39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[1]Лист1!$G$39:$I$39</c:f>
              <c:numCache>
                <c:formatCode>General</c:formatCode>
                <c:ptCount val="3"/>
                <c:pt idx="0">
                  <c:v>309220.53000000009</c:v>
                </c:pt>
                <c:pt idx="1">
                  <c:v>220900.11000000002</c:v>
                </c:pt>
                <c:pt idx="2">
                  <c:v>107158.65000000001</c:v>
                </c:pt>
              </c:numCache>
            </c:numRef>
          </c:val>
        </c:ser>
        <c:ser>
          <c:idx val="14"/>
          <c:order val="14"/>
          <c:tx>
            <c:strRef>
              <c:f>[1]Лист1!$F$40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[1]Лист1!$G$40:$I$40</c:f>
              <c:numCache>
                <c:formatCode>General</c:formatCode>
                <c:ptCount val="3"/>
                <c:pt idx="0">
                  <c:v>864289.1</c:v>
                </c:pt>
                <c:pt idx="1">
                  <c:v>618348.99</c:v>
                </c:pt>
                <c:pt idx="2">
                  <c:v>570042.11</c:v>
                </c:pt>
              </c:numCache>
            </c:numRef>
          </c:val>
        </c:ser>
        <c:ser>
          <c:idx val="15"/>
          <c:order val="15"/>
          <c:tx>
            <c:strRef>
              <c:f>[1]Лист1!$F$41</c:f>
              <c:strCache>
                <c:ptCount val="1"/>
                <c:pt idx="0">
                  <c:v>Иные безвозмездные поступления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[1]Лист1!$G$41:$I$41</c:f>
              <c:numCache>
                <c:formatCode>General</c:formatCode>
                <c:ptCount val="3"/>
                <c:pt idx="0">
                  <c:v>7.4</c:v>
                </c:pt>
                <c:pt idx="1">
                  <c:v>7.4</c:v>
                </c:pt>
                <c:pt idx="2">
                  <c:v>7.4</c:v>
                </c:pt>
              </c:numCache>
            </c:numRef>
          </c:val>
        </c:ser>
        <c:ser>
          <c:idx val="16"/>
          <c:order val="16"/>
          <c:tx>
            <c:strRef>
              <c:f>[1]Лист1!$F$42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[1]Лист1!$G$42:$I$42</c:f>
              <c:numCache>
                <c:formatCode>General</c:formatCode>
                <c:ptCount val="3"/>
                <c:pt idx="0">
                  <c:v>-3841.6</c:v>
                </c:pt>
                <c:pt idx="1">
                  <c:v>-3841.6</c:v>
                </c:pt>
                <c:pt idx="2">
                  <c:v>-4249.13</c:v>
                </c:pt>
              </c:numCache>
            </c:numRef>
          </c:val>
        </c:ser>
        <c:shape val="box"/>
        <c:axId val="61264256"/>
        <c:axId val="61265792"/>
        <c:axId val="0"/>
      </c:bar3DChart>
      <c:catAx>
        <c:axId val="6126425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1265792"/>
        <c:crosses val="autoZero"/>
        <c:auto val="1"/>
        <c:lblAlgn val="ctr"/>
        <c:lblOffset val="100"/>
      </c:catAx>
      <c:valAx>
        <c:axId val="61265792"/>
        <c:scaling>
          <c:orientation val="minMax"/>
        </c:scaling>
        <c:axPos val="l"/>
        <c:majorGridlines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126425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расходы!$A$18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расходы!$B$18:$D$18</c:f>
              <c:numCache>
                <c:formatCode>#,##0.0</c:formatCode>
                <c:ptCount val="3"/>
                <c:pt idx="0">
                  <c:v>1593186.4</c:v>
                </c:pt>
                <c:pt idx="1">
                  <c:v>1168080.9000000004</c:v>
                </c:pt>
                <c:pt idx="2">
                  <c:v>964662.5</c:v>
                </c:pt>
              </c:numCache>
            </c:numRef>
          </c:val>
        </c:ser>
        <c:ser>
          <c:idx val="1"/>
          <c:order val="1"/>
          <c:tx>
            <c:strRef>
              <c:f>расходы!$A$19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расходы!$B$19:$D$19</c:f>
              <c:numCache>
                <c:formatCode>#,##0.0</c:formatCode>
                <c:ptCount val="3"/>
                <c:pt idx="0">
                  <c:v>87457.5</c:v>
                </c:pt>
                <c:pt idx="1">
                  <c:v>61956.800000000003</c:v>
                </c:pt>
                <c:pt idx="2">
                  <c:v>57204.5</c:v>
                </c:pt>
              </c:numCache>
            </c:numRef>
          </c:val>
        </c:ser>
        <c:ser>
          <c:idx val="2"/>
          <c:order val="2"/>
          <c:tx>
            <c:strRef>
              <c:f>расходы!$A$20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расходы!$B$20:$D$20</c:f>
              <c:numCache>
                <c:formatCode>#,##0.0</c:formatCode>
                <c:ptCount val="3"/>
                <c:pt idx="0">
                  <c:v>269.10000000000002</c:v>
                </c:pt>
                <c:pt idx="1">
                  <c:v>207.8</c:v>
                </c:pt>
                <c:pt idx="2">
                  <c:v>180.5</c:v>
                </c:pt>
              </c:numCache>
            </c:numRef>
          </c:val>
        </c:ser>
        <c:ser>
          <c:idx val="3"/>
          <c:order val="3"/>
          <c:tx>
            <c:strRef>
              <c:f>расходы!$A$21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расходы!$B$21:$D$21</c:f>
              <c:numCache>
                <c:formatCode>#,##0.0</c:formatCode>
                <c:ptCount val="3"/>
                <c:pt idx="0">
                  <c:v>2935.7</c:v>
                </c:pt>
                <c:pt idx="1">
                  <c:v>1991.9</c:v>
                </c:pt>
                <c:pt idx="2">
                  <c:v>1699.5</c:v>
                </c:pt>
              </c:numCache>
            </c:numRef>
          </c:val>
        </c:ser>
        <c:ser>
          <c:idx val="4"/>
          <c:order val="4"/>
          <c:tx>
            <c:strRef>
              <c:f>расходы!$A$22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расходы!$B$22:$D$22</c:f>
              <c:numCache>
                <c:formatCode>#,##0.0</c:formatCode>
                <c:ptCount val="3"/>
                <c:pt idx="0">
                  <c:v>168079.3</c:v>
                </c:pt>
                <c:pt idx="1">
                  <c:v>147110.39999999997</c:v>
                </c:pt>
                <c:pt idx="2">
                  <c:v>56006.1</c:v>
                </c:pt>
              </c:numCache>
            </c:numRef>
          </c:val>
        </c:ser>
        <c:ser>
          <c:idx val="5"/>
          <c:order val="5"/>
          <c:tx>
            <c:strRef>
              <c:f>расходы!$A$23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расходы!$B$23:$D$23</c:f>
              <c:numCache>
                <c:formatCode>#,##0.0</c:formatCode>
                <c:ptCount val="3"/>
                <c:pt idx="0">
                  <c:v>1111626.5</c:v>
                </c:pt>
                <c:pt idx="1">
                  <c:v>812075.7</c:v>
                </c:pt>
                <c:pt idx="2">
                  <c:v>755783.3</c:v>
                </c:pt>
              </c:numCache>
            </c:numRef>
          </c:val>
        </c:ser>
        <c:ser>
          <c:idx val="6"/>
          <c:order val="6"/>
          <c:tx>
            <c:strRef>
              <c:f>расходы!$A$24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расходы!$B$24:$D$24</c:f>
              <c:numCache>
                <c:formatCode>#,##0.0</c:formatCode>
                <c:ptCount val="3"/>
                <c:pt idx="0">
                  <c:v>222818.3</c:v>
                </c:pt>
                <c:pt idx="1">
                  <c:v>144738.29999999999</c:v>
                </c:pt>
                <c:pt idx="2">
                  <c:v>93788.6</c:v>
                </c:pt>
              </c:numCache>
            </c:numRef>
          </c:val>
        </c:ser>
        <c:ser>
          <c:idx val="7"/>
          <c:order val="7"/>
          <c:tx>
            <c:strRef>
              <c:f>расходы!$A$25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расходы!$B$25:$D$25</c:f>
              <c:numCache>
                <c:formatCode>#,##0.0</c:formatCode>
                <c:ptCount val="3"/>
                <c:pt idx="0">
                  <c:v>44.8</c:v>
                </c:pt>
                <c:pt idx="1">
                  <c:v>44.8</c:v>
                </c:pt>
                <c:pt idx="2">
                  <c:v>44.8</c:v>
                </c:pt>
              </c:numCache>
            </c:numRef>
          </c:val>
        </c:ser>
        <c:ser>
          <c:idx val="8"/>
          <c:order val="8"/>
          <c:tx>
            <c:strRef>
              <c:f>расходы!$A$26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расходы!$B$26:$D$26</c:f>
              <c:numCache>
                <c:formatCode>#,##0.0</c:formatCode>
                <c:ptCount val="3"/>
                <c:pt idx="0">
                  <c:v>131818.4</c:v>
                </c:pt>
                <c:pt idx="1">
                  <c:v>83089.100000000006</c:v>
                </c:pt>
                <c:pt idx="2">
                  <c:v>82295.3</c:v>
                </c:pt>
              </c:numCache>
            </c:numRef>
          </c:val>
        </c:ser>
        <c:ser>
          <c:idx val="9"/>
          <c:order val="9"/>
          <c:tx>
            <c:strRef>
              <c:f>расходы!$A$27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расходы!$B$27:$D$27</c:f>
              <c:numCache>
                <c:formatCode>#,##0.0</c:formatCode>
                <c:ptCount val="3"/>
                <c:pt idx="0">
                  <c:v>31624.6</c:v>
                </c:pt>
                <c:pt idx="1">
                  <c:v>23566.1</c:v>
                </c:pt>
                <c:pt idx="2">
                  <c:v>20012.900000000001</c:v>
                </c:pt>
              </c:numCache>
            </c:numRef>
          </c:val>
        </c:ser>
        <c:ser>
          <c:idx val="10"/>
          <c:order val="10"/>
          <c:tx>
            <c:strRef>
              <c:f>расходы!$A$28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9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расходы!$B$28:$D$28</c:f>
              <c:numCache>
                <c:formatCode>#,##0.0</c:formatCode>
                <c:ptCount val="3"/>
                <c:pt idx="0">
                  <c:v>425</c:v>
                </c:pt>
                <c:pt idx="1">
                  <c:v>143.6</c:v>
                </c:pt>
                <c:pt idx="2">
                  <c:v>55.8</c:v>
                </c:pt>
              </c:numCache>
            </c:numRef>
          </c:val>
        </c:ser>
        <c:shape val="box"/>
        <c:axId val="62733696"/>
        <c:axId val="62743680"/>
        <c:axId val="0"/>
      </c:bar3DChart>
      <c:catAx>
        <c:axId val="6273369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2743680"/>
        <c:crosses val="autoZero"/>
        <c:auto val="1"/>
        <c:lblAlgn val="ctr"/>
        <c:lblOffset val="100"/>
      </c:catAx>
      <c:valAx>
        <c:axId val="6274368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273369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сентябрь 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2016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1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C39FFB7-F6DD-4230-8FD2-13129C6F2BE4}" type="presOf" srcId="{14AF04DA-2576-41CC-B86D-2FDFC0CFD64B}" destId="{9D8B2FD8-9BA4-41EA-B8F3-7FC15038D58F}" srcOrd="0" destOrd="0" presId="urn:microsoft.com/office/officeart/2005/8/layout/vList3#1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1138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сентябрь  </a:t>
          </a: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2016 год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1138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1214414" y="642918"/>
          <a:ext cx="772953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142976" y="2643182"/>
          <a:ext cx="7572427" cy="3071833"/>
        </p:xfrm>
        <a:graphic>
          <a:graphicData uri="http://schemas.openxmlformats.org/drawingml/2006/table">
            <a:tbl>
              <a:tblPr/>
              <a:tblGrid>
                <a:gridCol w="2133078"/>
                <a:gridCol w="1647211"/>
                <a:gridCol w="1896069"/>
                <a:gridCol w="1896069"/>
              </a:tblGrid>
              <a:tr h="1799217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за 9 </a:t>
                      </a: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мес.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2016 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1 841 881,1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1 354 712,9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1 145 551,2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1 859 137,0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1 353 074,7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1 100 394,3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сентябрь </a:t>
            </a:r>
            <a:r>
              <a:rPr lang="ru-RU" sz="3200" b="1" dirty="0" smtClean="0"/>
              <a:t>2016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0" y="285728"/>
          <a:ext cx="4248150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071934" y="428604"/>
          <a:ext cx="4857784" cy="6202360"/>
        </p:xfrm>
        <a:graphic>
          <a:graphicData uri="http://schemas.openxmlformats.org/drawingml/2006/table">
            <a:tbl>
              <a:tblPr/>
              <a:tblGrid>
                <a:gridCol w="2460136"/>
                <a:gridCol w="907753"/>
                <a:gridCol w="700546"/>
                <a:gridCol w="789349"/>
              </a:tblGrid>
              <a:tr h="671449">
                <a:tc>
                  <a:txBody>
                    <a:bodyPr/>
                    <a:lstStyle/>
                    <a:p>
                      <a:pPr algn="ctr" rtl="0" fontAlgn="t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за 9 </a:t>
                      </a:r>
                      <a:r>
                        <a:rPr lang="ru-RU" sz="1000" b="0" i="0" u="none" strike="noStrike" dirty="0" err="1">
                          <a:latin typeface="Times New Roman"/>
                        </a:rPr>
                        <a:t>мес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 2016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8000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331 308,6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230 503,3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203 280,4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0010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4 347,8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3 230,0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1 618,9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0007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216 211,1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146 643,3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136 716,8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0007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41 825,7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30 788,0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29 012,3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0007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25 336,3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17 280,0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7 116,9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000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19 018,3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13 983,2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9 861,4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000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24 569,4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18 578,8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18 954,2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000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95 449,7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72 216,0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52 732,9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3201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70 853,0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52 138,6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35 884,1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001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209,0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762,7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001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4 501,5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4 334,8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001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10 188,4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7 837,9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5 024,1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001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9 357,8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7 529,1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5 865,5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000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861,7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001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1 415 122,7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1 051 993,7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889 537,8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001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245 447,3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216 578,8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216 578,8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001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309 220,5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220 900,1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107 158,7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001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864 289,1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618 349,0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570 042,1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001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001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-3 841,6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-4 249,1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000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1 841 881,1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1 354 712,9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1 145 551,2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2368117489"/>
              </p:ext>
            </p:extLst>
          </p:nvPr>
        </p:nvGraphicFramePr>
        <p:xfrm>
          <a:off x="142844" y="3643314"/>
          <a:ext cx="9286908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14348" y="214290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сентябрь </a:t>
            </a:r>
            <a:r>
              <a:rPr lang="ru-RU" sz="3200" b="1" dirty="0" smtClean="0"/>
              <a:t>2016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714356"/>
          <a:ext cx="5264171" cy="5929359"/>
        </p:xfrm>
        <a:graphic>
          <a:graphicData uri="http://schemas.openxmlformats.org/drawingml/2006/table">
            <a:tbl>
              <a:tblPr/>
              <a:tblGrid>
                <a:gridCol w="2301125"/>
                <a:gridCol w="987682"/>
                <a:gridCol w="987682"/>
                <a:gridCol w="987682"/>
              </a:tblGrid>
              <a:tr h="752934"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План за 9 мес 2016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32940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1 859 137,0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1 353 074,7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1 100 394,3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501956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87 457,5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61 956,8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57 204,5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9409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269,1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207,8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01956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2 935,7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1 991,9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1 699,5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01956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168 079,3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147 110,4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56 006,1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01956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102 037,8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78 150,2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33 323,0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9409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1 497 932,6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1 063 514,0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951 924,9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9409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1 111 626,5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812 075,7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755 783,3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9409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222 818,3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144 738,3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93 788,6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9409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9409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131 818,4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83 089,1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82 295,3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9409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31 624,6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23 566,1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20 012,9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33329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143,6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/>
        </p:nvGraphicFramePr>
        <p:xfrm>
          <a:off x="5143504" y="928670"/>
          <a:ext cx="4214842" cy="501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2046</TotalTime>
  <Words>450</Words>
  <Application>Microsoft Office PowerPoint</Application>
  <PresentationFormat>Экран (4:3)</PresentationFormat>
  <Paragraphs>165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246</cp:revision>
  <dcterms:modified xsi:type="dcterms:W3CDTF">2016-11-10T07:07:38Z</dcterms:modified>
</cp:coreProperties>
</file>