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8;&#1077;&#1096;&#1077;&#1085;&#1080;&#1077;%20%202020\&#1082;%20&#1088;&#1077;&#1096;&#1077;&#1085;&#1080;&#1102;%2020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8;&#1077;&#1096;&#1077;&#1085;&#1080;&#1077;%20%202020\&#1082;%20&#1088;&#1077;&#1096;&#1077;&#1085;&#1080;&#1102;%202020-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2020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2020'!$J$12,'Доходы 2020'!$J$35,'Доходы 2020'!$J$45)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2020'!$K$12,'Доходы 2020'!$K$35,'Доходы 2020'!$K$45)</c:f>
              <c:numCache>
                <c:formatCode>#,##0.00</c:formatCode>
                <c:ptCount val="3"/>
                <c:pt idx="0">
                  <c:v>384471.94</c:v>
                </c:pt>
                <c:pt idx="1">
                  <c:v>56847.54</c:v>
                </c:pt>
                <c:pt idx="2">
                  <c:v>1563552.1200000003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25562707786526689"/>
          <c:y val="0.18791346416054788"/>
          <c:w val="0.67485695538057766"/>
          <c:h val="0.16603836947409889"/>
        </c:manualLayout>
      </c:layout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2020 год 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(расходы!$D$3,расходы!$D$5,расходы!$D$6,расходы!$D$7,расходы!$D$9)</c:f>
              <c:numCache>
                <c:formatCode>#,##0.00</c:formatCode>
                <c:ptCount val="5"/>
                <c:pt idx="0">
                  <c:v>105496.06</c:v>
                </c:pt>
                <c:pt idx="1">
                  <c:v>4565.55</c:v>
                </c:pt>
                <c:pt idx="2">
                  <c:v>97846.87</c:v>
                </c:pt>
                <c:pt idx="3">
                  <c:v>76657.25</c:v>
                </c:pt>
                <c:pt idx="4">
                  <c:v>1754710.87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2020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2020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7543" y="4077073"/>
          <a:ext cx="8136904" cy="2436783"/>
        </p:xfrm>
        <a:graphic>
          <a:graphicData uri="http://schemas.openxmlformats.org/drawingml/2006/table">
            <a:tbl>
              <a:tblPr/>
              <a:tblGrid>
                <a:gridCol w="1977544"/>
                <a:gridCol w="1539840"/>
                <a:gridCol w="1539840"/>
                <a:gridCol w="1539840"/>
                <a:gridCol w="1539840"/>
              </a:tblGrid>
              <a:tr h="12253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05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5 602 057,10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2 004 871,60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1 787 214,10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1 809 971,40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3050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5 637 007,10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2 039 821,60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1 787 214,10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1 809 971,40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013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-34 950,00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-34 950,00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7504" y="764704"/>
          <a:ext cx="4536504" cy="5544621"/>
        </p:xfrm>
        <a:graphic>
          <a:graphicData uri="http://schemas.openxmlformats.org/drawingml/2006/table">
            <a:tbl>
              <a:tblPr/>
              <a:tblGrid>
                <a:gridCol w="3542760"/>
                <a:gridCol w="993744"/>
              </a:tblGrid>
              <a:tr h="3688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100" b="0" i="0" u="none" strike="noStrike">
                          <a:latin typeface="Times New Roman"/>
                        </a:rPr>
                      </a:br>
                      <a:r>
                        <a:rPr lang="ru-RU" sz="1100" b="0" i="0" u="none" strike="noStrike"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441 319,48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384 471,94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269 015,64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688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688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688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688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69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1 563 552,12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688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96 179,33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993 066,20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1 288,69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440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2 004 871,60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4572000" y="548680"/>
          <a:ext cx="457200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76056" y="1196752"/>
          <a:ext cx="3888432" cy="4392488"/>
        </p:xfrm>
        <a:graphic>
          <a:graphicData uri="http://schemas.openxmlformats.org/drawingml/2006/table">
            <a:tbl>
              <a:tblPr/>
              <a:tblGrid>
                <a:gridCol w="3146436"/>
                <a:gridCol w="741996"/>
              </a:tblGrid>
              <a:tr h="404728">
                <a:tc>
                  <a:txBody>
                    <a:bodyPr/>
                    <a:lstStyle/>
                    <a:p>
                      <a:pPr algn="ctr" rtl="0" fontAlgn="t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0236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2 039 821,60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0236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105 496,06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997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345,00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9995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4 565,55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520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97 846,87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2853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76 657,25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569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1 754 710,87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380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1 442 138,85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236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119 951,58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0236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5711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127 001,11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6901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65 576,88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0472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-540568" y="0"/>
          <a:ext cx="5616624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7" y="4149080"/>
          <a:ext cx="8208912" cy="2333508"/>
        </p:xfrm>
        <a:graphic>
          <a:graphicData uri="http://schemas.openxmlformats.org/drawingml/2006/table">
            <a:tbl>
              <a:tblPr/>
              <a:tblGrid>
                <a:gridCol w="768085"/>
                <a:gridCol w="2580287"/>
                <a:gridCol w="1620180"/>
                <a:gridCol w="1620180"/>
                <a:gridCol w="1620180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96 179,33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34 889,60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35 422,20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993 066,20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914 555,70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929 066,30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1 562 263,43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1 349 571,10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1 364 614,30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1910</TotalTime>
  <Words>403</Words>
  <Application>Microsoft Office PowerPoint</Application>
  <PresentationFormat>Экран (4:3)</PresentationFormat>
  <Paragraphs>143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235</cp:revision>
  <dcterms:modified xsi:type="dcterms:W3CDTF">2020-03-16T08:11:59Z</dcterms:modified>
</cp:coreProperties>
</file>