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Управление муниципальными финансами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1700808"/>
            <a:ext cx="4104456" cy="3937992"/>
          </a:xfrm>
          <a:solidFill>
            <a:schemeClr val="accent4">
              <a:lumMod val="20000"/>
              <a:lumOff val="80000"/>
              <a:alpha val="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расходы исполнены в сумме 31 448,10 тыс. рублей или 99,8% от уточненной бюджетной </a:t>
            </a:r>
            <a:r>
              <a:rPr lang="ru-RU" dirty="0" smtClean="0">
                <a:solidFill>
                  <a:srgbClr val="0070C0"/>
                </a:solidFill>
              </a:rPr>
              <a:t>росписи           </a:t>
            </a:r>
            <a:r>
              <a:rPr lang="ru-RU" dirty="0" smtClean="0">
                <a:solidFill>
                  <a:srgbClr val="0070C0"/>
                </a:solidFill>
              </a:rPr>
              <a:t>(31 506,74 тыс. рублей).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1837354" cy="1224136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1869489" cy="1247358"/>
          </a:xfrm>
          <a:prstGeom prst="rect">
            <a:avLst/>
          </a:prstGeom>
        </p:spPr>
      </p:pic>
      <p:pic>
        <p:nvPicPr>
          <p:cNvPr id="7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725144"/>
            <a:ext cx="1901668" cy="1224136"/>
          </a:xfrm>
          <a:prstGeom prst="rect">
            <a:avLst/>
          </a:prstGeom>
        </p:spPr>
      </p:pic>
      <p:pic>
        <p:nvPicPr>
          <p:cNvPr id="8" name="Picture 3" descr="C:\Users\User\Desktop\619252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772816"/>
            <a:ext cx="1872207" cy="1224136"/>
          </a:xfrm>
          <a:prstGeom prst="rect">
            <a:avLst/>
          </a:prstGeom>
          <a:noFill/>
        </p:spPr>
      </p:pic>
      <p:pic>
        <p:nvPicPr>
          <p:cNvPr id="9" name="Picture 4" descr="C:\Users\User\Desktop\3899dfe821816fbcb3db3e3b23f81585_X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3356993"/>
            <a:ext cx="1800200" cy="1152128"/>
          </a:xfrm>
          <a:prstGeom prst="rect">
            <a:avLst/>
          </a:prstGeom>
          <a:noFill/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4797153"/>
            <a:ext cx="1789972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Бюджетные ассигнования на реализацию Программы распределены следующим образом:</a:t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02125"/>
          <a:ext cx="8229600" cy="284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183000"/>
                <a:gridCol w="1285880"/>
                <a:gridCol w="1090384"/>
                <a:gridCol w="1378496"/>
              </a:tblGrid>
              <a:tr h="64807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ГРБС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Раздел, подраздел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бюджетных ассигнований 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рублей)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4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8 760,11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8 720,67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99,6%</a:t>
                      </a:r>
                    </a:p>
                  </a:txBody>
                  <a:tcPr marL="68580" marR="68580" marT="0" marB="0" anchor="ctr"/>
                </a:tc>
              </a:tr>
              <a:tr h="4787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22 746,63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22 727,43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96,9%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0212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506,74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448,10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39552" y="3501008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67544" y="4869160"/>
          <a:ext cx="8229600" cy="1843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4163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281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1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8 760,11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720,67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0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8 760,11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8 720,67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b="1" u="sng" dirty="0" smtClean="0"/>
              <a:t>Подпрограмма 2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908720"/>
          <a:ext cx="8229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«Централизованная бухгалтерия»)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18 030,27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18 030,27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18 030,27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18 030,27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23528" y="3212976"/>
            <a:ext cx="842493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3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539552" y="4293096"/>
          <a:ext cx="8229600" cy="2066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4514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19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«Управление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муниципальных закупок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»)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4 716,35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4 697,16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4 716,35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4 697,16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221</Words>
  <Application>Microsoft Office PowerPoint</Application>
  <PresentationFormat>Экран (4:3)</PresentationFormat>
  <Paragraphs>104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 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nata</cp:lastModifiedBy>
  <cp:revision>14</cp:revision>
  <dcterms:created xsi:type="dcterms:W3CDTF">2016-03-25T08:02:32Z</dcterms:created>
  <dcterms:modified xsi:type="dcterms:W3CDTF">2018-01-24T01:54:26Z</dcterms:modified>
</cp:coreProperties>
</file>