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10.2017\&#1044;&#1086;&#1093;&#1086;&#1076;&#1099;%20&#1085;&#1072;&#1083;&#1086;&#1075;+&#1085;&#1077;&#1085;&#1072;&#1083;&#1086;&#1075;%20&#1085;&#1072;%2001.10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10.2017\&#1072;&#1074;&#1075;&#1091;&#1089;&#1090;\&#1076;&#1083;&#1103;%20&#1089;&#1072;&#1081;&#1090;&#1072;%20&#1085;&#1072;%2001.09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1481</c:v>
                </c:pt>
                <c:pt idx="2">
                  <c:v>2907.65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213301.57</c:v>
                </c:pt>
                <c:pt idx="1">
                  <c:v>136304</c:v>
                </c:pt>
                <c:pt idx="2">
                  <c:v>142124.84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31454.2</c:v>
                </c:pt>
                <c:pt idx="2">
                  <c:v>27236.9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7504.5</c:v>
                </c:pt>
                <c:pt idx="2">
                  <c:v>12155.27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10653.2</c:v>
                </c:pt>
                <c:pt idx="2">
                  <c:v>9644.4000000000015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15673</c:v>
                </c:pt>
                <c:pt idx="2">
                  <c:v>13718.23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54781.3</c:v>
                </c:pt>
                <c:pt idx="1">
                  <c:v>39638.400000000001</c:v>
                </c:pt>
                <c:pt idx="2">
                  <c:v>31263.95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676.5</c:v>
                </c:pt>
                <c:pt idx="2">
                  <c:v>645.26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10314.17</c:v>
                </c:pt>
                <c:pt idx="1">
                  <c:v>5989.29</c:v>
                </c:pt>
                <c:pt idx="2">
                  <c:v>5752.63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11286.13</c:v>
                </c:pt>
                <c:pt idx="1">
                  <c:v>4290.75</c:v>
                </c:pt>
                <c:pt idx="2">
                  <c:v>2919.82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7832.25</c:v>
                </c:pt>
                <c:pt idx="1">
                  <c:v>6047.4</c:v>
                </c:pt>
                <c:pt idx="2">
                  <c:v>7297.42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309.89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265134.40000000002</c:v>
                </c:pt>
                <c:pt idx="2">
                  <c:v>265134.40000000002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352937.18</c:v>
                </c:pt>
                <c:pt idx="1">
                  <c:v>125426.7</c:v>
                </c:pt>
                <c:pt idx="2">
                  <c:v>125426.7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936587</c:v>
                </c:pt>
                <c:pt idx="1">
                  <c:v>596677.24</c:v>
                </c:pt>
                <c:pt idx="2">
                  <c:v>596677.24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15958.24</c:v>
                </c:pt>
                <c:pt idx="1">
                  <c:v>4300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9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-11.22</c:v>
                </c:pt>
                <c:pt idx="1">
                  <c:v>-11.22</c:v>
                </c:pt>
                <c:pt idx="2">
                  <c:v>-225.06</c:v>
                </c:pt>
              </c:numCache>
            </c:numRef>
          </c:val>
        </c:ser>
        <c:shape val="box"/>
        <c:axId val="77484032"/>
        <c:axId val="77485568"/>
        <c:axId val="0"/>
      </c:bar3DChart>
      <c:catAx>
        <c:axId val="774840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7485568"/>
        <c:crosses val="autoZero"/>
        <c:auto val="1"/>
        <c:lblAlgn val="ctr"/>
        <c:lblOffset val="100"/>
      </c:catAx>
      <c:valAx>
        <c:axId val="7748556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74840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105240.1</c:v>
                </c:pt>
                <c:pt idx="1">
                  <c:v>71871.600000000006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189.9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4798.1000000000004</c:v>
                </c:pt>
                <c:pt idx="1">
                  <c:v>3771.2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248786.8</c:v>
                </c:pt>
                <c:pt idx="1">
                  <c:v>83388.2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114546.5</c:v>
                </c:pt>
                <c:pt idx="1">
                  <c:v>54297.7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5200.5</c:v>
                </c:pt>
                <c:pt idx="1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1133698</c:v>
                </c:pt>
                <c:pt idx="1">
                  <c:v>776733.7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164025.60000000001</c:v>
                </c:pt>
                <c:pt idx="1">
                  <c:v>65550.899999999994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221954.9</c:v>
                </c:pt>
                <c:pt idx="1">
                  <c:v>105644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33811.1</c:v>
                </c:pt>
                <c:pt idx="1">
                  <c:v>22305.9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57318400"/>
        <c:axId val="59269888"/>
        <c:axId val="0"/>
      </c:bar3DChart>
      <c:catAx>
        <c:axId val="57318400"/>
        <c:scaling>
          <c:orientation val="minMax"/>
        </c:scaling>
        <c:axPos val="b"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9269888"/>
        <c:crosses val="autoZero"/>
        <c:auto val="1"/>
        <c:lblAlgn val="ctr"/>
        <c:lblOffset val="100"/>
      </c:catAx>
      <c:valAx>
        <c:axId val="5926988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73184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25142"/>
          <a:ext cx="7729534" cy="1277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5142"/>
        <a:ext cx="7729534" cy="12776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568951" cy="2385304"/>
        </p:xfrm>
        <a:graphic>
          <a:graphicData uri="http://schemas.openxmlformats.org/drawingml/2006/table">
            <a:tbl>
              <a:tblPr/>
              <a:tblGrid>
                <a:gridCol w="2463916"/>
                <a:gridCol w="1902690"/>
                <a:gridCol w="2207848"/>
                <a:gridCol w="1994497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за 9 </a:t>
                      </a:r>
                      <a:r>
                        <a:rPr lang="ru-RU" sz="1600" b="0" i="0" u="none" strike="noStrike" dirty="0" err="1">
                          <a:latin typeface="Arial"/>
                        </a:rPr>
                        <a:t>мес</a:t>
                      </a:r>
                      <a:r>
                        <a:rPr lang="ru-RU" sz="1600" b="0" i="0" u="none" strike="noStrike" dirty="0">
                          <a:latin typeface="Arial"/>
                        </a:rPr>
                        <a:t>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1 986 239,0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1 251 239,4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1 242 989,5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2 032 798,0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1 438 514,5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1 183 802,6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сентябрь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476672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355976" y="332651"/>
          <a:ext cx="4536505" cy="6382843"/>
        </p:xfrm>
        <a:graphic>
          <a:graphicData uri="http://schemas.openxmlformats.org/drawingml/2006/table">
            <a:tbl>
              <a:tblPr/>
              <a:tblGrid>
                <a:gridCol w="2297431"/>
                <a:gridCol w="847716"/>
                <a:gridCol w="654214"/>
                <a:gridCol w="737144"/>
              </a:tblGrid>
              <a:tr h="504061">
                <a:tc>
                  <a:txBody>
                    <a:bodyPr/>
                    <a:lstStyle/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9 мес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920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319 417,2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203 069,9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207 787,3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16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1 481,0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2 907,7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7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136 304,0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142 124,8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7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31 454,2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27 236,9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7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7 504,5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12 155,3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3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10 653,2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9 644,4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3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15 673,0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13 718,2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07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85 167,4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56 642,3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48 189,0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7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39 638,4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31 264,0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676,5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645,3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10 314,2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5 989,3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5 752,6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11 286,1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4 290,8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2 919,8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7 832,3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6 047,4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7 297,4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309,9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1 581 654,5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991 527,1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987 013,3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67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265 134,4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265 134,4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352 937,2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125 426,7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125 426,7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936 587,0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596 677,2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596 677,2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15 958,2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-225,1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3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1 986 239,0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1 251 239,4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1 242 989,5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сентябрь</a:t>
            </a:r>
            <a:r>
              <a:rPr lang="ru-RU" b="1" dirty="0" smtClean="0"/>
              <a:t>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1" y="764702"/>
          <a:ext cx="4248472" cy="5552927"/>
        </p:xfrm>
        <a:graphic>
          <a:graphicData uri="http://schemas.openxmlformats.org/drawingml/2006/table">
            <a:tbl>
              <a:tblPr/>
              <a:tblGrid>
                <a:gridCol w="2286050"/>
                <a:gridCol w="981211"/>
                <a:gridCol w="981211"/>
              </a:tblGrid>
              <a:tr h="432050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2 032 798,0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1 183 802,6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5623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105 240,1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71 871,6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623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3 771,2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623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248 786,8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83 388,2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623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114 546,5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54 297,7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1 553 534,4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970 279,3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1 133 698,0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776 733,7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164 025,6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65 550,9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221 954,9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105 644,0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33 811,1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22 305,9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474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355976" y="671512"/>
          <a:ext cx="4896544" cy="5925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2152</TotalTime>
  <Words>422</Words>
  <Application>Microsoft Office PowerPoint</Application>
  <PresentationFormat>Экран (4:3)</PresentationFormat>
  <Paragraphs>153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276</cp:revision>
  <dcterms:modified xsi:type="dcterms:W3CDTF">2017-10-16T10:38:13Z</dcterms:modified>
</cp:coreProperties>
</file>