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4" autoAdjust="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Управление муниципальными финансами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  <a:solidFill>
            <a:schemeClr val="accent4">
              <a:lumMod val="20000"/>
              <a:lumOff val="80000"/>
              <a:alpha val="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По муниципальной программе муниципального образования город Минусинск «Управление муниципальными финансами»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 расходы исполнены в сумме 8 714,54 тыс. рублей или 99,6% от уточненной бюджетной росписи (8 747,43 тыс. рублей), из них за счет средств краевого бюджета – 56,36 тыс.рублей или 96,2% от уточненной бюджетной росписи (58,59 тыс.рублей).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Бюджетные ассигнования на реализацию Программы распределены следующим образом: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2417400"/>
                <a:gridCol w="1645920"/>
                <a:gridCol w="822960"/>
                <a:gridCol w="822960"/>
                <a:gridCol w="1645920"/>
              </a:tblGrid>
              <a:tr h="46064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Раздел, подраздел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(тыс. рублей)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dirty="0"/>
                    </a:p>
                  </a:txBody>
                  <a:tcPr/>
                </a:tc>
              </a:tr>
              <a:tr h="213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2015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33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Финансовое управление администрации города Минусинска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01 06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8 688,84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8 658,19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Финансовое управление администрации города Минусинска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01 13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58,59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56,35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96,2%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8 747,43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8 714,54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u="sng" dirty="0" smtClean="0"/>
              <a:t>Подпрограмма 1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i="1" dirty="0" smtClean="0"/>
              <a:t>«Обеспечение реализации муниципальной программы и прочие мероприятия»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645920"/>
                <a:gridCol w="822960"/>
                <a:gridCol w="822960"/>
                <a:gridCol w="1645920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управление администрации города Минусинска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01 06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8 688,84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8 658,19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Финансовое управление администрации города Минусинска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01 13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58,59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56,35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96,2%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8 747,43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8 714,54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99,6%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При реализации данной подпрограммы были достигнуты следующие результаты:</a:t>
            </a:r>
            <a:endParaRPr lang="ru-RU" sz="3200" b="1" i="1" dirty="0"/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1837354" cy="1224136"/>
          </a:xfrm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2700338" y="1628775"/>
          <a:ext cx="5986464" cy="458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1742"/>
                <a:gridCol w="1008112"/>
                <a:gridCol w="1224136"/>
                <a:gridCol w="1162474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доля расходов городского бюджета, формируемых в рамках муниципальных программ муниципального образования город Минусинск 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не менее 95%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97,1%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обеспечение исполнения расходных обязательств муниципального образования город Минусинск  (без безвозмездных поступлений)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не менее 95%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98,5%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Arial"/>
                        </a:rPr>
                        <a:t>доля органов местного самоуправления и главных распорядителей бюджетных средств, обеспеченных возможностью работы в информационных системах планирования и исполнения городского бюджета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903" y="3501009"/>
            <a:ext cx="1869489" cy="1247358"/>
          </a:xfrm>
          <a:prstGeom prst="rect">
            <a:avLst/>
          </a:prstGeom>
        </p:spPr>
      </p:pic>
      <p:pic>
        <p:nvPicPr>
          <p:cNvPr id="7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5" y="4869160"/>
            <a:ext cx="1901668" cy="12241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60648"/>
            <a:ext cx="2170583" cy="648072"/>
          </a:xfrm>
        </p:spPr>
        <p:txBody>
          <a:bodyPr/>
          <a:lstStyle/>
          <a:p>
            <a:r>
              <a:rPr lang="ru-RU" dirty="0" smtClean="0"/>
              <a:t>                                     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771800" y="260648"/>
          <a:ext cx="6243288" cy="580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1008112"/>
                <a:gridCol w="925400"/>
                <a:gridCol w="925400"/>
              </a:tblGrid>
              <a:tr h="37153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29134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Arial"/>
                        </a:rPr>
                        <a:t>доля полученных заключений Экспертного совета, осуществляющего проведение публичной независимой экспертизы проектов Решений Минусинского городского Совета депутатов в области бюджетной и налоговой политики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136815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Arial"/>
                        </a:rPr>
                        <a:t>доля рассмотренных на общественном совете при финансовом управлении проектов нормативных правовых актов, касающихся принятия городского бюджета, внесения в него изменений, а также утверждения отчета об его исполнении, подготавливаемых финансовым управлением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549672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доля муниципальных казенных учреждений, которым доводится муниципальное задание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88%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88%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73289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соотношение количества фактически проведенных контрольных мероприятий к количеству запланированных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  <a:tr h="1282568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в городском бюджете просроченной кредиторской задолженности по выплате заработной платы с начислениями работникам бюджетной сферы и по исполнению обязательств перед гражданами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тыс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руб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0" marR="72000" marT="0" marB="0" anchor="ctr"/>
                </a:tc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3" y="260648"/>
            <a:ext cx="2160241" cy="5865515"/>
          </a:xfrm>
        </p:spPr>
        <p:txBody>
          <a:bodyPr/>
          <a:lstStyle/>
          <a:p>
            <a:r>
              <a:rPr lang="ru-RU" dirty="0" smtClean="0"/>
              <a:t>                         </a:t>
            </a:r>
            <a:endParaRPr lang="ru-RU" dirty="0"/>
          </a:p>
        </p:txBody>
      </p:sp>
      <p:pic>
        <p:nvPicPr>
          <p:cNvPr id="17411" name="Picture 3" descr="C:\Users\User\Desktop\619252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2160239" cy="1620179"/>
          </a:xfrm>
          <a:prstGeom prst="rect">
            <a:avLst/>
          </a:prstGeom>
          <a:noFill/>
        </p:spPr>
      </p:pic>
      <p:pic>
        <p:nvPicPr>
          <p:cNvPr id="17412" name="Picture 4" descr="C:\Users\User\Desktop\3899dfe821816fbcb3db3e3b23f81585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564904"/>
            <a:ext cx="2088232" cy="1370457"/>
          </a:xfrm>
          <a:prstGeom prst="rect">
            <a:avLst/>
          </a:prstGeom>
          <a:noFill/>
        </p:spPr>
      </p:pic>
      <p:pic>
        <p:nvPicPr>
          <p:cNvPr id="17413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581128"/>
            <a:ext cx="2078004" cy="15585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332</Words>
  <Application>Microsoft Office PowerPoint</Application>
  <PresentationFormat>Экран (4:3)</PresentationFormat>
  <Paragraphs>105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 Подпрограмма 1  «Обеспечение реализации муниципальной программы и прочие мероприятия» </vt:lpstr>
      <vt:lpstr>При реализации данной подпрограммы были достигнуты следующие результаты:</vt:lpstr>
      <vt:lpstr>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nata</cp:lastModifiedBy>
  <cp:revision>9</cp:revision>
  <dcterms:created xsi:type="dcterms:W3CDTF">2016-03-25T08:02:32Z</dcterms:created>
  <dcterms:modified xsi:type="dcterms:W3CDTF">2016-03-28T06:59:17Z</dcterms:modified>
</cp:coreProperties>
</file>